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6" r:id="rId4"/>
    <p:sldId id="262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40F6-0FA0-50E0-2ED4-E6BDA04D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0B874-7696-EE6A-957D-6460C6F1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4B5D-5EF8-8D34-7BFD-91B40544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01F8-81DA-86E6-9AAB-D20B2B53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2C8C-776C-E17A-D7EC-DCC0E13E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2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7E-B109-94D8-58BA-1A0B9CAE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BD963-961B-B06D-4F58-84722CF6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2E4C-993F-C4C4-EAD9-A9861DE2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78E0-6F35-0773-9680-C50A2856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A2F0-5775-E1E6-BF46-C4BADCA2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E928D-17D0-DFB2-EC03-95894BACF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7927-4BA7-141D-2873-E96E815A1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E3C96-7077-E5BB-05E4-70FFFF65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2DCC-E6D8-E50D-A4AA-97E3067C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3057-AAAC-71DA-0090-BF8E6E5B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C114-A2C4-0252-532C-EEA8C4C0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EB7E-87C0-AC54-EC0E-3479D5BA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4DF3-35EB-B2FC-64A4-E2201EF6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97FE-1FF7-1B31-D4A5-D6C6849E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F930-5D8F-DA98-D76E-B7AAD37F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5416-16C1-3C70-7716-58F4E290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D3AC2-1DDA-82C0-F3A3-46721517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C3ED-7C7B-AF47-3B87-215B5BA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4E9D-1C00-6D98-358F-AFD2031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9367-F24A-DD41-C1A5-59D4D863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5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AC85-5B6C-8D36-1564-6630FD5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8938-ABB1-1F42-12A5-F9C9ABA9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0DD31-D99C-F957-86CD-34244515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B678D-6154-A5FA-5DCA-76FE07C1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FB38-A5B2-F230-5F0D-7DF78050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C3BA6-507B-8803-6087-C9D3DB9E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60B8-5394-A1B4-47D7-C7562B40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FB4B-DA7B-5BA6-592C-C66216CD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887D-DD0F-D5D7-D51A-166C4FDE6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74622-891D-6148-1E77-C4823FBCC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26971-579D-8867-BD3B-392C7030C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F1AC6-7A3B-F13E-6D17-457128A1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E0006-F44B-68D6-05DE-3803A6B6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C8015-2C57-3C64-14E4-031E4C66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25E9-DD53-7ED4-F312-D4A50295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FC0E9-6ECA-8C7E-AE1B-24C2F55C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20F0-8BB9-BF73-51BE-496BF763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0D089-005A-641E-3AA9-56C05E55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0D6DB-B028-EDB4-4021-430BE0CE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BF415-4B99-383E-0E52-7A458374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42178-0ADD-A9F7-69C7-99712B83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DD8E-C15B-EDB3-2897-ABEB4F74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2F1C-18D0-3D1F-FCCF-F9817C8C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952EF-943D-3606-FE46-AD7549519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3F954-F007-1FEC-11E2-947CF37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B4377-6401-2807-2878-A0689739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2501-4D46-D91C-13EB-A02CB21B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F699-0475-F948-645B-465907C6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A037E-B9FE-41CF-FC37-8ACF2441B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CE3F5-D05C-C69B-FE91-D8919890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4D930-5C24-A4A3-5F3C-08DE3C88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7E8F2-5876-612F-41C8-A0FCB95C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8E84-E591-97B8-EDA6-7962AF6E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1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4E458-B71D-A1AE-7655-FC74DC75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07690-A223-AB09-9572-99873CBF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793C-3105-366C-B8FD-DC37125C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04BE-7294-402D-8A58-62D7B709FAD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B3C2-785E-90C9-280E-D8D1356EC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BDFF-5A95-6F6C-4473-53C87B718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B0AB5-2817-4DB8-95A9-EB807581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6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427A-42DC-B62A-DFB4-7B31C21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Reactive approach of monitoring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B0B14-5225-80D0-A9F2-E97F3F99A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09" y="1869897"/>
            <a:ext cx="10375667" cy="4243687"/>
          </a:xfrm>
        </p:spPr>
      </p:pic>
    </p:spTree>
    <p:extLst>
      <p:ext uri="{BB962C8B-B14F-4D97-AF65-F5344CB8AC3E}">
        <p14:creationId xmlns:p14="http://schemas.microsoft.com/office/powerpoint/2010/main" val="353299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94FC-23A8-ABCD-0E24-BD9CBDDD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Categories of objects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29308-F6FF-5982-731F-87D60ABAC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362" y="1825625"/>
            <a:ext cx="7171275" cy="4351338"/>
          </a:xfrm>
        </p:spPr>
      </p:pic>
    </p:spTree>
    <p:extLst>
      <p:ext uri="{BB962C8B-B14F-4D97-AF65-F5344CB8AC3E}">
        <p14:creationId xmlns:p14="http://schemas.microsoft.com/office/powerpoint/2010/main" val="171314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9423-97E0-CE33-1175-867B7A1B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Grouping server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D2DFC-0ABD-5D2B-7CD4-FB53A18B6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78" y="2572344"/>
            <a:ext cx="8735644" cy="2857899"/>
          </a:xfrm>
        </p:spPr>
      </p:pic>
    </p:spTree>
    <p:extLst>
      <p:ext uri="{BB962C8B-B14F-4D97-AF65-F5344CB8AC3E}">
        <p14:creationId xmlns:p14="http://schemas.microsoft.com/office/powerpoint/2010/main" val="9814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134B-BE8A-1A0A-0451-447020B8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Monitoring planning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2D1B-70B6-353A-ECCE-34A20FE3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What you want to monitor</a:t>
            </a:r>
          </a:p>
          <a:p>
            <a:pPr marL="514350" indent="-514350">
              <a:buAutoNum type="arabicParenR"/>
            </a:pPr>
            <a:r>
              <a:rPr lang="en-US" dirty="0"/>
              <a:t>How frequently you want to monitor</a:t>
            </a:r>
          </a:p>
          <a:p>
            <a:pPr marL="514350" indent="-514350">
              <a:buAutoNum type="arabicParenR"/>
            </a:pPr>
            <a:r>
              <a:rPr lang="en-US" dirty="0"/>
              <a:t>How to create automated ticket</a:t>
            </a:r>
          </a:p>
          <a:p>
            <a:pPr marL="514350" indent="-514350">
              <a:buAutoNum type="arabicParenR"/>
            </a:pPr>
            <a:r>
              <a:rPr lang="en-US" dirty="0"/>
              <a:t>Alert priority</a:t>
            </a:r>
          </a:p>
          <a:p>
            <a:pPr marL="514350" indent="-514350">
              <a:buAutoNum type="arabicParenR"/>
            </a:pPr>
            <a:r>
              <a:rPr lang="en-US" dirty="0"/>
              <a:t>Notification group and mail</a:t>
            </a:r>
          </a:p>
          <a:p>
            <a:pPr marL="514350" indent="-514350">
              <a:buAutoNum type="arabicParenR"/>
            </a:pPr>
            <a:r>
              <a:rPr lang="en-US" dirty="0"/>
              <a:t>Information that needs to share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50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71C9A3-F588-E0B4-D096-21232AAB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9" y="914400"/>
            <a:ext cx="11248278" cy="51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7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EB57F-EB23-FE78-C734-6906F1CA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9" y="728518"/>
            <a:ext cx="9596063" cy="54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6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D687E-B17A-C5D7-2025-F0632A77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89" y="887409"/>
            <a:ext cx="5895564" cy="50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Reactive approach of monitoring</vt:lpstr>
      <vt:lpstr>Categories of objects </vt:lpstr>
      <vt:lpstr>Grouping server</vt:lpstr>
      <vt:lpstr>Monitoring planning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7</cp:revision>
  <dcterms:created xsi:type="dcterms:W3CDTF">2024-07-11T18:31:54Z</dcterms:created>
  <dcterms:modified xsi:type="dcterms:W3CDTF">2024-07-12T07:11:48Z</dcterms:modified>
</cp:coreProperties>
</file>