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A54D-03B3-EC6A-BF83-0108D6769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1CAAB-2293-5DFE-96AF-E81415D81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8507C-EDC9-7F92-2A79-983DC63A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E760-364B-4B22-B236-FC5FCA1E0C09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E5132-8ECC-FC0F-A7BE-1AC3C5BE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82E2B-31AF-504C-FF34-32D62C6E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8C1-8408-4065-9F6E-401D973A59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15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544D-B247-5F1E-54C5-4A2649ED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7E8B4-334A-A01F-5E83-103945895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A0F1F-AE82-4A17-F816-AAA003325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E760-364B-4B22-B236-FC5FCA1E0C09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7C3DF-2F4E-5D5D-75DB-8A7B9F15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D2F51-E528-9CAF-7026-FAB81343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8C1-8408-4065-9F6E-401D973A59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49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5CD52C-7EEF-C7EB-DD4B-4698DD103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737FE-4140-B58D-FC62-D9E8B937D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AA60D-60C9-1EBF-4DD5-3737873E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E760-364B-4B22-B236-FC5FCA1E0C09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F646C-8B97-56CC-9142-9110CD41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FA038-D231-A65D-649B-B0BB521C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8C1-8408-4065-9F6E-401D973A59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75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6C20-55D8-9593-E992-AEF861910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FF4E8-18A4-626F-5C61-2D953111D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B0C22-0960-3EA3-82C5-0F41A309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E760-364B-4B22-B236-FC5FCA1E0C09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C97B-B1B3-02B2-2B1B-1FD62B7B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4E0C2-EF6F-87C9-6F38-50D45119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8C1-8408-4065-9F6E-401D973A59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09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0C84-8A2F-458D-24E6-5C6620563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C6241-01F7-1487-ACAE-AF0262252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7676C-14D7-0A8E-B39D-17B3171D9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E760-364B-4B22-B236-FC5FCA1E0C09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7EB90-DE74-FA06-7E99-71BCE183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6B841-F6E5-ED61-BB28-6BB6E755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8C1-8408-4065-9F6E-401D973A59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26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18BF4-B611-4FE0-1328-83822CB4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58D2-1A97-84AF-11CC-A19991790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30F55-9075-7453-B6ED-DE8542BAF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77A6D-DADE-D86D-7B87-1AEDF0C8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E760-364B-4B22-B236-FC5FCA1E0C09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196C7-4779-F667-471A-060294CE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E3B7C-56A0-47C6-6AB4-9E002890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8C1-8408-4065-9F6E-401D973A59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18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39C8A-8730-755C-8DE8-7AF39882F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048D6-5D64-8B0C-CAD7-7C3E7C3CD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C36E5-79F2-46B2-AD13-25F97AE8C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18281F-5B6E-FB55-A94C-34D01E2E5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3D1EF-C828-76B6-4C63-9B7A2EEDC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156BCC-4180-54CF-C41F-0BC2FABC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E760-364B-4B22-B236-FC5FCA1E0C09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C6556-A39F-7A60-FA42-E98D2046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74AB78-A7BF-B819-0BD8-EB22086F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8C1-8408-4065-9F6E-401D973A59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76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34E31-DBFB-F198-74A0-03FC0AD1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A10DF-2621-1066-4809-82E20CC8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E760-364B-4B22-B236-FC5FCA1E0C09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63F9F-5633-E421-77CE-17D0F03E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AB9AE-A14A-5FFF-EC55-8A803001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8C1-8408-4065-9F6E-401D973A59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15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D0D024-60EF-F957-D7BB-CF3C72D3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E760-364B-4B22-B236-FC5FCA1E0C09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CBA3A-2B94-4B34-5D0F-3707864B4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230E8-66BB-449D-FB71-F85DF6CA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8C1-8408-4065-9F6E-401D973A59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92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9A6E-A575-375C-5FC5-A4CDAE65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FA948-AF77-1AAF-E7B9-89FBEDF36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8EDB4-5270-92DD-1F1D-B62B7213F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FBE99-0986-AEB8-DDCC-8A74CE25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E760-364B-4B22-B236-FC5FCA1E0C09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A19FC-433E-3570-8C95-FB482AFC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718D8-A8D8-0213-D5AE-4CA18E80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8C1-8408-4065-9F6E-401D973A59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81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57855-315D-90B6-6557-28E4BAF7A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25218-9680-65D2-6EE8-221C07231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BF598-A55D-E50C-57F9-BBE793600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EBEBA-41B3-5077-EE79-9D585F132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E760-364B-4B22-B236-FC5FCA1E0C09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6EF76-2C87-86F9-03B5-BDB7A599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AB367-EFB0-8F63-FE0C-E163FDBD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8C1-8408-4065-9F6E-401D973A59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87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8C946-A038-724C-F373-6A2F10BB6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8D7CC-89FA-C49C-B275-7CE74A0DB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B0B30-9E63-35B3-1FBE-0531A3F70C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4E760-364B-4B22-B236-FC5FCA1E0C09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7D414-91C2-7CB0-FA6B-DFF297C7C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CE38-518E-33F7-0958-B2309FEF6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1C8C1-8408-4065-9F6E-401D973A59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44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C440-2FEA-3E5E-124F-84318B926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5B12C-898A-74DA-6366-471475061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service principal object </a:t>
            </a:r>
            <a:r>
              <a:rPr lang="en-IN" b="1" dirty="0"/>
              <a:t>defines what the app can actually do in the specific tenant, who can access the app, and what resources the app can access</a:t>
            </a:r>
            <a:r>
              <a:rPr lang="en-IN" dirty="0"/>
              <a:t>. When an application is given permission to access resources in a tenant (upon registration or consent), a service principal object is created</a:t>
            </a:r>
          </a:p>
        </p:txBody>
      </p:sp>
    </p:spTree>
    <p:extLst>
      <p:ext uri="{BB962C8B-B14F-4D97-AF65-F5344CB8AC3E}">
        <p14:creationId xmlns:p14="http://schemas.microsoft.com/office/powerpoint/2010/main" val="131730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E7D7-7974-F085-DDF4-DC2902ED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 principle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7EBEA6-1358-8547-555E-FAFB1D8E2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1398" y="1690688"/>
            <a:ext cx="7818633" cy="3575187"/>
          </a:xfrm>
        </p:spPr>
      </p:pic>
    </p:spTree>
    <p:extLst>
      <p:ext uri="{BB962C8B-B14F-4D97-AF65-F5344CB8AC3E}">
        <p14:creationId xmlns:p14="http://schemas.microsoft.com/office/powerpoint/2010/main" val="145914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B570D-564D-AA24-865D-422ECC47B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8B049-9AB9-2E32-54ED-8966122A3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az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create-for-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rbac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--name &lt;service-principal-name&gt; --role Contributor --scopes /subscriptions/&lt;subscription-id&gt;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az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create-for-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rbac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--name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devserviceprincipal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--role Contributor --scopes /subscriptions/926ea4a2-de06-412f-9d6f-e14e201d8858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927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230B-EB01-9ECC-5C45-1C5B675F8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Expected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BC3277-FB02-646C-40F0-E3BCD1B18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32234"/>
            <a:ext cx="9906072" cy="262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38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96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Service principle</vt:lpstr>
      <vt:lpstr>Service principle</vt:lpstr>
      <vt:lpstr>commands</vt:lpstr>
      <vt:lpstr>Expected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juhi3260@gmail.com</dc:creator>
  <cp:lastModifiedBy>juhi3260@gmail.com</cp:lastModifiedBy>
  <cp:revision>1</cp:revision>
  <dcterms:created xsi:type="dcterms:W3CDTF">2024-06-27T08:25:59Z</dcterms:created>
  <dcterms:modified xsi:type="dcterms:W3CDTF">2024-06-27T08:30:59Z</dcterms:modified>
</cp:coreProperties>
</file>