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58" r:id="rId5"/>
    <p:sldId id="267" r:id="rId6"/>
    <p:sldId id="256" r:id="rId7"/>
    <p:sldId id="271" r:id="rId8"/>
    <p:sldId id="272" r:id="rId9"/>
    <p:sldId id="274" r:id="rId10"/>
    <p:sldId id="273" r:id="rId11"/>
    <p:sldId id="268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FB43-9440-0CE3-DB77-05004A1D4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77554-EE92-5567-840E-E26EED915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A5A3-1F7E-F1A1-8EAD-9755D6E3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8FA8-64A6-4236-87AE-B1645533A21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4690-8DD8-1D53-4F71-E5CB84C7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07D7-FB72-2776-7701-AB6F5DAD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900D-14F5-41A9-8F2F-6F87BC48B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F643-8925-B430-8E29-2A4EAF9F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979F9-3308-84C2-C3BD-7876B8F67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7407-493C-33AA-6258-61154595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8FA8-64A6-4236-87AE-B1645533A21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5C75-A667-BE3F-754B-D8556A33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E18B-BEB8-A0FB-BA93-6C8A0967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900D-14F5-41A9-8F2F-6F87BC48B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4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2D0DF-F078-0ED4-DF6C-98448050E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67F6A-A9E3-D51F-516B-CA44414FE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481D-A1B9-3557-A33E-2BE0F85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8FA8-64A6-4236-87AE-B1645533A21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164BE-B5FB-BBB9-30F4-5ECFA96F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D12ED-AA2D-8968-406C-191449A1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900D-14F5-41A9-8F2F-6F87BC48B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11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05E1-04AA-6D25-8041-9B9D9940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A520-DD35-D08E-11A7-E84918F0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477A4-A8BC-56BA-FCA4-E1EDB66F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8FA8-64A6-4236-87AE-B1645533A21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965CF-F3A3-CD32-F621-D73D34C3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38E9-C1C4-9C53-08DF-729B2D4D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900D-14F5-41A9-8F2F-6F87BC48B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CB28-91D3-D027-0D39-7C0D5150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7AD3A-AD6F-D52C-D294-D20940C7F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0739-74B8-CA92-3B74-CD7B13AD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8FA8-64A6-4236-87AE-B1645533A21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2F77-2E99-6C90-A7C5-87E105B4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E22B-6904-C08B-BB82-74CCA0A8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900D-14F5-41A9-8F2F-6F87BC48B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4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1832-C356-7BAE-0AB7-EEE318C8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491A-EA80-286D-67AD-E6FE5B3F4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1F87A-C1AE-C364-8F04-747BD9125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96127-74AC-0DF7-01C7-6CE0E2A2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8FA8-64A6-4236-87AE-B1645533A21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26E99-9114-1023-BF53-E5B6A1DF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16611-D4AD-EDEE-22FD-F60206D5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900D-14F5-41A9-8F2F-6F87BC48B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8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036E-3A0B-891A-C81E-6586C56B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BEEBF-3B01-FC89-13F0-135E8851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85D70-F29B-12E0-4EDC-2C0803E0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E7C66-87D5-C988-D108-C4AD91C3D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12811-D5C4-EA0B-8AE0-2D3D0010B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2CC38-9FF2-ED24-EA79-C2098381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8FA8-64A6-4236-87AE-B1645533A21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84235-9196-C40E-2A9A-664DC3B1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50406-581D-9170-CB18-23EE09B7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900D-14F5-41A9-8F2F-6F87BC48B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4C00-0ED9-60B5-93CE-B8BD500E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45AD8-E63D-62E9-289D-DA2D3365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8FA8-64A6-4236-87AE-B1645533A21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4F8DB-C2FA-9991-40AE-61D125ED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780C8-0AAD-7FBA-F8C1-F6D321D2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900D-14F5-41A9-8F2F-6F87BC48B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62363-5A41-58FE-5F59-EB177B58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8FA8-64A6-4236-87AE-B1645533A21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95C0A-57D1-57DA-E4C9-9F27F7C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874DE-752A-FF5D-F447-034FC999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900D-14F5-41A9-8F2F-6F87BC48B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3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288A-9D16-C455-5A6D-1E85F77B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D40D-BD6F-54AF-C5B8-54A8ED08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43C20-176E-B06B-6DF9-6555DF99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29EB-E661-223B-9867-CC8BF54D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8FA8-64A6-4236-87AE-B1645533A21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DC6C2-CE51-6A00-AB14-8BD25CF9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21FA8-B5B5-48A9-C6B1-1B53C01C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900D-14F5-41A9-8F2F-6F87BC48B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0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5356-77BD-99EE-20B3-A09C53E1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2502A-D4EC-63FF-FDC3-536BA1A90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F74F3-5833-E331-2CAC-19D175AD1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15373-1A7A-5D62-4B2B-AC4087D7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8FA8-64A6-4236-87AE-B1645533A21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DA630-DACB-1C13-E8F4-F42B1E15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F616A-8142-1083-A049-B410CE0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900D-14F5-41A9-8F2F-6F87BC48B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8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E0464-3A61-EE29-C73E-2D75A3A6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A6DA-1023-399C-4694-1C693FE6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8F10-BC17-F717-ECA2-B229207A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8FA8-64A6-4236-87AE-B1645533A214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3AB49-8B59-DD21-98B2-CB15FD3BA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B0C95-C9C1-1588-6D5D-FD9F810EF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D900D-14F5-41A9-8F2F-6F87BC48B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23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uthentication/keeping-your-account-and-data-secure/managing-your-personal-access-toke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D259-C32C-922F-BE78-1892696B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create local repository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D650-F95E-0EF1-D2C5-43F701E8B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GIT[local repository], how to create local repository</a:t>
            </a:r>
          </a:p>
          <a:p>
            <a:pPr marL="0" indent="0">
              <a:buNone/>
            </a:pPr>
            <a:r>
              <a:rPr lang="en-US" dirty="0"/>
              <a:t>         &gt;&gt;&gt; create one directory[</a:t>
            </a:r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directoryname</a:t>
            </a:r>
            <a:r>
              <a:rPr lang="en-US" dirty="0"/>
              <a:t>&gt; ; cd &lt;</a:t>
            </a:r>
            <a:r>
              <a:rPr lang="en-US" dirty="0" err="1"/>
              <a:t>directoryname</a:t>
            </a:r>
            <a:r>
              <a:rPr lang="en-US" dirty="0"/>
              <a:t>&gt; ] then  run "git init" command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0D284-931A-81BB-8211-CE9D69F7B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01" y="3887942"/>
            <a:ext cx="8278380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4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7B09-50F5-D560-A4B1-5513934B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Command to push the change from local to remote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68B5-F1A1-D414-17B2-3A8A10F0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add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commit -m “message”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push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0A09-80A6-9D09-BAAA-DBA9F8A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VCS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D4BA-211C-905E-10B7-FA40F571F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 mechanism to track the file change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789A6-229D-7CAF-EF40-04E7DC2D2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86" y="2344059"/>
            <a:ext cx="509673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2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06894-7F85-CC95-B4C8-90925B72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783"/>
            <a:ext cx="12192000" cy="56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E28CE-EF28-0F1F-6C3C-7C5F5246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1861919"/>
            <a:ext cx="1064091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0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9208E-6931-DBEF-34C5-1701FCD18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1090286"/>
            <a:ext cx="11202963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C415-8078-81D6-A15C-C9FEF907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create remote repository in GIT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E623-D3F4-4302-403C-8F9A062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a Repository on GitHub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 in to your GitHub account.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Click on the "+" icon in the upper right corner and select "New repository".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Fill in the repository name, description (optional), and choose whether it should be public or private.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Click "Create repository".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1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D58B7-D672-1D6B-7E9D-23363092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5" y="898395"/>
            <a:ext cx="11849709" cy="50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B4BA-6E90-7D2F-DF1A-3599864B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E5DE-AF55-29B4-8DFD-4BAB0FBC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BBA36-00E4-0DC8-C6DA-0EF1FFEB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657"/>
            <a:ext cx="12192000" cy="59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6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3276-09F3-E20A-6042-88267F39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to remote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9198-98DB-C2D5-F97E-6A7FEE03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generate token for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Token based authentication: </a:t>
            </a:r>
            <a:r>
              <a:rPr lang="en-US" dirty="0">
                <a:hlinkClick r:id="rId2"/>
              </a:rPr>
              <a:t>https://docs.github.com/en/authentication/keeping-your-account-and-data-secure/managing-your-personal-access-tokens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follow above steps to generate token, please see next step and generate classic token only.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90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FC2D5F-6749-B470-BA23-ABEC0591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3" y="707885"/>
            <a:ext cx="11925913" cy="54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0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8861-0910-D72D-3EB3-4D9AD7D2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token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1B39-7AFE-450B-2DA3-044E3C4C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ghp_ABCDEFGHIJKLMNOPQRSTUVWXYZ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5F044-B952-1EBA-2CDB-A22E6118E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5224"/>
            <a:ext cx="6069565" cy="364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1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D62B-DFE1-A852-FD4B-3B81D265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Command to establish connection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C4A0-F47E-F9B6-075A-01EED799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dirty="0"/>
              <a:t>git remote set-</a:t>
            </a:r>
            <a:r>
              <a:rPr lang="en-IN" sz="1600" dirty="0" err="1"/>
              <a:t>url</a:t>
            </a:r>
            <a:r>
              <a:rPr lang="en-IN" sz="1600" dirty="0"/>
              <a:t> origin https://&lt;GITHUB_ACCESS_TOKEN&gt;@github.com/&lt;GITHUB_USERNAME&gt;/&lt;REPOSITORY_NAME&gt;.git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A552F-F8D2-D41E-F2BE-94AEE8888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35" y="2650732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6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FB91-F2FE-0075-372B-9B713ADE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tree in GIT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D93E7-9FDA-AA88-5262-71CC2EE14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64" y="1825625"/>
            <a:ext cx="7972272" cy="4351338"/>
          </a:xfrm>
        </p:spPr>
      </p:pic>
    </p:spTree>
    <p:extLst>
      <p:ext uri="{BB962C8B-B14F-4D97-AF65-F5344CB8AC3E}">
        <p14:creationId xmlns:p14="http://schemas.microsoft.com/office/powerpoint/2010/main" val="29734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220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How to create local repository</vt:lpstr>
      <vt:lpstr>How to create remote repository in GIT</vt:lpstr>
      <vt:lpstr>PowerPoint Presentation</vt:lpstr>
      <vt:lpstr>PowerPoint Presentation</vt:lpstr>
      <vt:lpstr>Local to remote communication</vt:lpstr>
      <vt:lpstr>PowerPoint Presentation</vt:lpstr>
      <vt:lpstr>Sample token</vt:lpstr>
      <vt:lpstr>Command to establish connection</vt:lpstr>
      <vt:lpstr>Working tree in GIT</vt:lpstr>
      <vt:lpstr>Command to push the change from local to remote</vt:lpstr>
      <vt:lpstr>What is VCS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6</cp:revision>
  <dcterms:created xsi:type="dcterms:W3CDTF">2024-07-11T15:24:51Z</dcterms:created>
  <dcterms:modified xsi:type="dcterms:W3CDTF">2024-07-11T17:54:58Z</dcterms:modified>
</cp:coreProperties>
</file>