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6" r:id="rId5"/>
    <p:sldId id="265" r:id="rId6"/>
    <p:sldId id="268" r:id="rId7"/>
    <p:sldId id="269" r:id="rId8"/>
    <p:sldId id="270" r:id="rId9"/>
    <p:sldId id="271" r:id="rId10"/>
    <p:sldId id="272" r:id="rId11"/>
    <p:sldId id="273" r:id="rId12"/>
    <p:sldId id="260" r:id="rId13"/>
    <p:sldId id="261" r:id="rId14"/>
    <p:sldId id="258" r:id="rId15"/>
    <p:sldId id="259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9D2F-F280-E90E-1CCB-CA297AE68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75655-AA81-404A-DDED-F8C4B22C5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7FE0-2A23-CABC-C23B-D75C87CE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F672-2E6E-444B-AB5C-C5831875E18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DA945-EA18-9DFD-B5D5-04ABE651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34CB4-03F2-C2F1-9E44-C4452BD5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1A37-31FF-4E9B-94F9-CE8C08AB9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3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7F1D-B74B-9D3C-7465-19C09FBD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EBE05-EF9A-472E-9AD1-41D59A8B2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BC010-62C5-0698-160E-BD0CF24B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F672-2E6E-444B-AB5C-C5831875E18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7F122-DAD6-3143-AB66-10E8B8D4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A8AD2-72B5-BE41-D7F2-0368350E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1A37-31FF-4E9B-94F9-CE8C08AB9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75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F76CB-7776-2937-7171-C1075349E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8FD41-5B8C-75CD-AED9-909715D46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79D47-00AA-34E5-DA3F-A94D5AC0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F672-2E6E-444B-AB5C-C5831875E18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4585F-D108-D20F-0DAE-356FFB0A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85B99-AE53-569C-EE02-AD1BAB5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1A37-31FF-4E9B-94F9-CE8C08AB9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91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7A39-EF36-F2A6-4811-95DE7C22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BEF8-56EA-F6D2-1EC7-CB68F33FC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F6FAC-8B7D-2A25-1AB3-FD313204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F672-2E6E-444B-AB5C-C5831875E18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EC147-D12B-0EA9-CBB8-E0B6F3F0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AF475-A400-907B-19C1-DE6D84F3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1A37-31FF-4E9B-94F9-CE8C08AB9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86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7807-7206-8604-01BD-29191C48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F1FB7-CB50-7818-A981-425D53E15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1EA31-31F2-DEFC-D2D8-B25F3778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F672-2E6E-444B-AB5C-C5831875E18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2256C-3DA8-B7BA-45C2-577AE44A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1D17B-FD62-ECA7-105D-834DD8FD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1A37-31FF-4E9B-94F9-CE8C08AB9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01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D8C9-0C95-6204-1C7C-DF3A4F80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249FB-C664-EE5B-3515-AB64C6B04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66AE1-DFFC-ED13-0027-63FD4E5F9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D8FD7-FA25-ABE8-63D0-DB863F09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F672-2E6E-444B-AB5C-C5831875E18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C7196-9BE0-7199-3283-138F9B16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CCAA3-9080-BAC3-A5EE-AD9D7D95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1A37-31FF-4E9B-94F9-CE8C08AB9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30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4AF6-ECD3-8311-D7F1-89375E31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613D9-4F01-2CA1-F0DA-37F1CF2EC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B0660-F065-7D38-6F27-3C2B12858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95D09-EAB9-A47C-22CA-71C810B65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CBF3D-53AE-F73B-8C96-447023369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1A87D-035C-2141-DAB2-CECF102E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F672-2E6E-444B-AB5C-C5831875E18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89649-A4B8-5085-70FC-52F5A74E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7F8C3-B2DA-6F27-0B8F-84565CDA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1A37-31FF-4E9B-94F9-CE8C08AB9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23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7999-9F66-34DD-777A-9DDA5E1F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FFE42-5D5E-B8DC-F135-09CAF270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F672-2E6E-444B-AB5C-C5831875E18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3363C-7B81-C9FB-9C86-8083F777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A40BB-C72C-B75F-D6C2-931FBFB9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1A37-31FF-4E9B-94F9-CE8C08AB9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D49B4-33F1-7037-8322-DC61F19F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F672-2E6E-444B-AB5C-C5831875E18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EF4BB-5D41-CD36-282D-5C1B7132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DF6EF-AF98-D751-C97D-D9DFAE6B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1A37-31FF-4E9B-94F9-CE8C08AB9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90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EDD9-8760-7F7F-55AC-C6AD17B91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0CE06-89FC-121D-834C-93BC7EFEE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AC15D-E242-BDF2-3850-22A53ABD7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C316D-C211-5B90-EE90-5E39801D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F672-2E6E-444B-AB5C-C5831875E18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4D3E7-5E56-42BE-9FBB-DB6D8E4F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3852B-55B3-2403-E986-8971D67A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1A37-31FF-4E9B-94F9-CE8C08AB9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12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2D2E-4215-1C66-7FD6-907255BE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D8497-EFF8-0652-1575-F3655AD77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2B89B-9162-2C00-7B2D-488E58B4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91B39-D149-29D1-CB78-7D82C214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F672-2E6E-444B-AB5C-C5831875E18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43641-B826-CAB2-0E1B-F2ED8F32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753D1-F9A9-A430-C6D5-52AB3C36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1A37-31FF-4E9B-94F9-CE8C08AB9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43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1C956-5960-03C9-05AE-07545594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BA5D3-517D-7AA2-73A6-6E1294342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E3E21-CB1E-887C-7FC1-044CFB701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7F672-2E6E-444B-AB5C-C5831875E18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3DDA2-0BF5-F422-369B-6D8D6E0E8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2812C-63CE-37F1-5257-82BB67778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A1A37-31FF-4E9B-94F9-CE8C08AB9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31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DE8E-0BE7-FEC8-9ACB-B7CDB28C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B9BC5-6A5E-5DD9-8D4D-0EFCA1FF4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Peace of code that is written for specific purpose</a:t>
            </a:r>
          </a:p>
        </p:txBody>
      </p:sp>
    </p:spTree>
    <p:extLst>
      <p:ext uri="{BB962C8B-B14F-4D97-AF65-F5344CB8AC3E}">
        <p14:creationId xmlns:p14="http://schemas.microsoft.com/office/powerpoint/2010/main" val="114655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9C6F-B7CD-579D-D143-CA04549E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Understaing</a:t>
            </a:r>
            <a:r>
              <a:rPr lang="en-IN" dirty="0"/>
              <a:t> programming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27BB9-6E49-6927-5133-23B5DCEE9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a,b,c</a:t>
            </a:r>
            <a:r>
              <a:rPr lang="en-IN" dirty="0"/>
              <a:t>;     </a:t>
            </a:r>
          </a:p>
          <a:p>
            <a:pPr marL="0" indent="0">
              <a:buNone/>
            </a:pPr>
            <a:r>
              <a:rPr lang="en-IN" dirty="0"/>
              <a:t>c= a+ b;      //storage logic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What is Application Need&gt; CPU, Memory, but how I can say?</a:t>
            </a:r>
          </a:p>
        </p:txBody>
      </p:sp>
    </p:spTree>
    <p:extLst>
      <p:ext uri="{BB962C8B-B14F-4D97-AF65-F5344CB8AC3E}">
        <p14:creationId xmlns:p14="http://schemas.microsoft.com/office/powerpoint/2010/main" val="151294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55D5-C8D5-4AF6-6548-BADCFF56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Question: How my program is printing in GUI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8F420-AB3D-0C50-F9BE-B718E779D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364" y="1795675"/>
            <a:ext cx="8517275" cy="4544636"/>
          </a:xfrm>
        </p:spPr>
      </p:pic>
    </p:spTree>
    <p:extLst>
      <p:ext uri="{BB962C8B-B14F-4D97-AF65-F5344CB8AC3E}">
        <p14:creationId xmlns:p14="http://schemas.microsoft.com/office/powerpoint/2010/main" val="421846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BC50-41B0-3734-D5FF-D83AE9E3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6E2D-A21A-4890-236D-8C9893BD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set of instructions that directs a computer’s hardware to perform a task is called a program, or software program.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17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C101-9E2E-53E0-180B-27C386F1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8731F-C825-A6FB-CE9C-7F4BE022F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63" y="1825625"/>
            <a:ext cx="7750474" cy="4351338"/>
          </a:xfrm>
        </p:spPr>
      </p:pic>
    </p:spTree>
    <p:extLst>
      <p:ext uri="{BB962C8B-B14F-4D97-AF65-F5344CB8AC3E}">
        <p14:creationId xmlns:p14="http://schemas.microsoft.com/office/powerpoint/2010/main" val="395655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E800-4F48-C0DE-C64F-A54400A0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FB8D-FF9F-C4B9-1F5A-0D820C556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Computer hardware refers to a system's physical components, including the processor, memory, storage, input/output, and other peripherals. The purpose of computer hardware is to provide a platform for running software applications that allow users to perform various tasks efficiently.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Key: Touch and feel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9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FEEF-A1B7-01C7-9AEF-822B5AB0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F6DBE-A322-9FC0-D5E2-487811D82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90" y="2113273"/>
            <a:ext cx="6325135" cy="3697771"/>
          </a:xfrm>
        </p:spPr>
      </p:pic>
    </p:spTree>
    <p:extLst>
      <p:ext uri="{BB962C8B-B14F-4D97-AF65-F5344CB8AC3E}">
        <p14:creationId xmlns:p14="http://schemas.microsoft.com/office/powerpoint/2010/main" val="490747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46DA-0B09-5ADE-E761-EE176A7D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Calculator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FF739-4D7E-C16D-043D-BBF1713A2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Software/program ask system to allot memory for 3 variable </a:t>
            </a:r>
            <a:r>
              <a:rPr lang="en-IN" dirty="0" err="1"/>
              <a:t>a,b,c</a:t>
            </a:r>
            <a:r>
              <a:rPr lang="en-IN" dirty="0"/>
              <a:t>.</a:t>
            </a:r>
          </a:p>
          <a:p>
            <a:pPr marL="514350" indent="-514350">
              <a:buAutoNum type="arabicParenR"/>
            </a:pPr>
            <a:r>
              <a:rPr lang="en-IN" dirty="0"/>
              <a:t>Software/program ask system to calculate some of a and b, and store in c.</a:t>
            </a:r>
          </a:p>
          <a:p>
            <a:pPr marL="514350" indent="-514350">
              <a:buAutoNum type="arabicParenR"/>
            </a:pPr>
            <a:r>
              <a:rPr lang="en-IN" dirty="0"/>
              <a:t>Software/program ask system to display value of c</a:t>
            </a:r>
          </a:p>
          <a:p>
            <a:pPr marL="514350" indent="-51435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27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B9BC-1B49-DA79-BB7B-7FBA2173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pet clinic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AE3FD-9AEF-C20D-9A31-48C06CE8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Application that is designed for taking care of pets and plants.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A0105-5DE7-BB51-E90A-D9365E130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30" y="2497649"/>
            <a:ext cx="5732980" cy="342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0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4161-02E1-84B1-B9C4-E66A3D68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E-learning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B46F-3101-159D-132B-4D54791E9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An eLearning portal is </a:t>
            </a:r>
            <a:r>
              <a:rPr lang="en-IN" b="1" dirty="0"/>
              <a:t>a website that offers learners interaction and collaboration on eLearning content like courses, presentations, podcasts and tests as well as content management for eLearning providers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48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9C9F-9E65-8A48-0312-E213B8CC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Google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665B-279A-40B3-4DD8-C4A9ED86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It’s designed to find the route between source and destination.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131A3-D468-15DD-52A1-E1A2AD21C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63" y="2463141"/>
            <a:ext cx="8913173" cy="371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5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646F02-2C76-9852-4F6A-EF96B7C1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87" y="0"/>
            <a:ext cx="9135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7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ECC2-989E-DEC7-3798-7266A76E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Designed or Solution architect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D73F0-9751-8B5C-D19D-5EACA286F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31" y="1690688"/>
            <a:ext cx="6740412" cy="4492284"/>
          </a:xfrm>
        </p:spPr>
      </p:pic>
    </p:spTree>
    <p:extLst>
      <p:ext uri="{BB962C8B-B14F-4D97-AF65-F5344CB8AC3E}">
        <p14:creationId xmlns:p14="http://schemas.microsoft.com/office/powerpoint/2010/main" val="163955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9961-1E19-95B5-9541-109AD142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 of Application Designer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BE98-EC5C-6B52-EE12-341B2259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Application designer know what is application all about, and he designed solution for it.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68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3374-0181-CFD1-7FCD-3975FE56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CBFD2-9174-FF2A-3035-0867F5BE4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Every Application has 3 logic</a:t>
            </a:r>
          </a:p>
          <a:p>
            <a:pPr marL="514350" indent="-514350">
              <a:buAutoNum type="arabicParenR"/>
            </a:pPr>
            <a:r>
              <a:rPr lang="en-IN" dirty="0"/>
              <a:t>Business logic</a:t>
            </a:r>
          </a:p>
          <a:p>
            <a:pPr marL="514350" indent="-514350">
              <a:buAutoNum type="arabicParenR"/>
            </a:pPr>
            <a:r>
              <a:rPr lang="en-IN" dirty="0"/>
              <a:t>Presentation logic</a:t>
            </a:r>
          </a:p>
          <a:p>
            <a:pPr marL="514350" indent="-514350">
              <a:buAutoNum type="arabicParenR"/>
            </a:pPr>
            <a:r>
              <a:rPr lang="en-IN" dirty="0"/>
              <a:t>Database/storage logic</a:t>
            </a:r>
          </a:p>
        </p:txBody>
      </p:sp>
    </p:spTree>
    <p:extLst>
      <p:ext uri="{BB962C8B-B14F-4D97-AF65-F5344CB8AC3E}">
        <p14:creationId xmlns:p14="http://schemas.microsoft.com/office/powerpoint/2010/main" val="418512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33AE-9AF3-907C-4564-04301BDA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Calculator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82FFD-0E97-E85E-8A67-B280D028C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20428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286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Application</vt:lpstr>
      <vt:lpstr>Spring pet clinic</vt:lpstr>
      <vt:lpstr>E-learning portal</vt:lpstr>
      <vt:lpstr>Google Map</vt:lpstr>
      <vt:lpstr>PowerPoint Presentation</vt:lpstr>
      <vt:lpstr>Application Designed or Solution architect</vt:lpstr>
      <vt:lpstr>Role of Application Designer</vt:lpstr>
      <vt:lpstr>Application Logic</vt:lpstr>
      <vt:lpstr>Example: Calculator</vt:lpstr>
      <vt:lpstr>Understaing programming things</vt:lpstr>
      <vt:lpstr>Question: How my program is printing in GUI</vt:lpstr>
      <vt:lpstr>Software</vt:lpstr>
      <vt:lpstr>Software</vt:lpstr>
      <vt:lpstr>Hardware</vt:lpstr>
      <vt:lpstr>Hardware</vt:lpstr>
      <vt:lpstr>Calculator explanation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4</cp:revision>
  <dcterms:created xsi:type="dcterms:W3CDTF">2024-06-12T03:52:30Z</dcterms:created>
  <dcterms:modified xsi:type="dcterms:W3CDTF">2024-06-12T04:17:50Z</dcterms:modified>
</cp:coreProperties>
</file>