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  <p:sldId id="262" r:id="rId7"/>
    <p:sldId id="264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D0B6-56C5-1C54-A3B0-5AF3D1C9D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16B10-17BE-B2FC-D64D-6B5CA523D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213C-F3DA-B69D-7F8A-73FEEBD7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8120-3124-4BE1-8EB0-AB8C1B217537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A91CA-5D03-A851-DEB0-158B1C76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5813-C443-68A6-BED6-5BB858E7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77A-899B-457B-975D-C999B6977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E81E-5799-CE41-213C-C19D3BD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8B75C-4C69-CEBC-FA90-A0646D100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9FCF8-26AC-9990-F830-E5577301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8120-3124-4BE1-8EB0-AB8C1B217537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69E55-6C9B-EC0D-1241-F8665766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55F9-2A45-A841-D4F7-DC2B5621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77A-899B-457B-975D-C999B6977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44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125E7-00FE-2B53-C501-FD880D739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C72D-2021-B605-A60A-A3E2FDA1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1E19-0F9E-ED09-A9C6-696C3133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8120-3124-4BE1-8EB0-AB8C1B217537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CCDF2-0738-62E6-D383-4E305CB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E398-9020-8BF4-DE30-D6786664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77A-899B-457B-975D-C999B6977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87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1055-0A15-9865-CA86-09FD576E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A8AF-9630-70D7-ECA5-5F9B3756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359E-A122-3660-A4EF-5F3F0480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8120-3124-4BE1-8EB0-AB8C1B217537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2FCA0-6283-BD1F-5310-2380B8A1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81F0-245A-16E4-7763-6E1D686C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77A-899B-457B-975D-C999B6977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3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6BF1-0838-CE1B-A266-00CEEE2D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DA77-B55F-9A64-E0F3-7BA4A49BA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C6B75-E899-CC4B-C6FD-86212EA4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8120-3124-4BE1-8EB0-AB8C1B217537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CC723-25D9-2643-6D6E-D3AAE3D3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6E7D-AD0C-4AC7-2245-ABC9DA0C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77A-899B-457B-975D-C999B6977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62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1CC2-4573-82A9-CF6F-35694372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46EEA-23F3-4798-66CC-EC9D47EFF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26157-B816-1C9E-FBE9-6F1E6BB23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E282D-0FF7-0499-A206-238AB1D2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8120-3124-4BE1-8EB0-AB8C1B217537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B5617-45D1-20C2-9881-0D851F5F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98058-20CE-233A-6273-AB5CAE3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77A-899B-457B-975D-C999B6977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1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8E7D-540A-277A-EAD3-143428B6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A16F-54F8-B298-1750-3D0137C9C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0A542-2372-5468-652C-AE2377BA8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5DD1A-8274-950A-FC14-5E4954D5A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87953-D9B3-8D03-22E2-EEFEF2882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A7FDD-2607-BB97-F4C2-1C3D1876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8120-3124-4BE1-8EB0-AB8C1B217537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0BD8F-A682-239A-3D0C-971ABB2E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819CB-8004-96E1-9C35-6D5212A7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77A-899B-457B-975D-C999B6977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A5B5-9697-7FAB-29D7-11E28422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F41BA-C533-AC8C-3C13-352F0374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8120-3124-4BE1-8EB0-AB8C1B217537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BB5E2-2D79-48F5-0E48-144758C6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20C67-FE32-E2C0-DDCC-C658EDD3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77A-899B-457B-975D-C999B6977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7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FC927-F06D-71E5-DB55-FB2779B5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8120-3124-4BE1-8EB0-AB8C1B217537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F143E-8287-222C-B22D-611500F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70EFA-2ACA-890B-619D-A0E4CE23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77A-899B-457B-975D-C999B6977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8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8F27-9624-8923-D6FE-FCA1B5F6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22DF-40BE-6899-9A25-701169861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65EF0-8B8A-DB3C-53F3-56C261E2D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FF47D-E4E7-9651-F8D6-01370D38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8120-3124-4BE1-8EB0-AB8C1B217537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8C530-4D4C-E53B-4C93-3F46C9A4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6BCAA-46CD-EBDD-74D9-4469BFF9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77A-899B-457B-975D-C999B6977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14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961E-F3BD-93C0-713A-A0DA6B62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A3170-D464-17E0-32C7-F885A3F57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2C9A0-4F6C-F461-F0F7-70B35846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2BA8-FC33-9330-B0B1-99FE95B9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8120-3124-4BE1-8EB0-AB8C1B217537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B84E-1C7C-867D-4619-A1E03520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40C84-5959-223F-F875-5B7300FC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B77A-899B-457B-975D-C999B6977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6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86058-FB00-2B16-679C-761145A4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96B1E-E461-0D12-6219-65564251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3CA5E-EAE3-AD12-5A8D-5244036BA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E8120-3124-4BE1-8EB0-AB8C1B217537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043F-E9E3-AFC6-E395-E86A2B8BB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EBCF9-1F04-404E-A393-71D71D37B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B77A-899B-457B-975D-C999B69774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5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0491-ECB4-E0A9-37E9-C814703B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B9D7-A7EF-3744-427C-28F7E288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Port is not a physical connection</a:t>
            </a:r>
          </a:p>
          <a:p>
            <a:pPr marL="514350" indent="-514350">
              <a:buAutoNum type="arabicParenR"/>
            </a:pPr>
            <a:r>
              <a:rPr lang="en-US" dirty="0"/>
              <a:t>It’s a logical connection that’s used by program and service to exchange information</a:t>
            </a:r>
          </a:p>
          <a:p>
            <a:pPr marL="514350" indent="-514350">
              <a:buAutoNum type="arabicParenR"/>
            </a:pPr>
            <a:r>
              <a:rPr lang="en-US" dirty="0"/>
              <a:t>Port has a unique number ranging from 0-65535</a:t>
            </a:r>
          </a:p>
          <a:p>
            <a:pPr marL="514350" indent="-514350">
              <a:buAutoNum type="arabicParenR"/>
            </a:pPr>
            <a:r>
              <a:rPr lang="en-US" dirty="0"/>
              <a:t>Common port:</a:t>
            </a:r>
          </a:p>
          <a:p>
            <a:pPr marL="0" indent="0">
              <a:buNone/>
            </a:pPr>
            <a:r>
              <a:rPr lang="en-US" dirty="0"/>
              <a:t>                         80 and 443: Webpage</a:t>
            </a:r>
          </a:p>
          <a:p>
            <a:pPr marL="0" indent="0">
              <a:buNone/>
            </a:pPr>
            <a:r>
              <a:rPr lang="en-US" dirty="0"/>
              <a:t>                                         21: FTP</a:t>
            </a:r>
          </a:p>
          <a:p>
            <a:pPr marL="0" indent="0">
              <a:buNone/>
            </a:pPr>
            <a:r>
              <a:rPr lang="en-US" dirty="0"/>
              <a:t>                                         25: SMTP</a:t>
            </a:r>
          </a:p>
        </p:txBody>
      </p:sp>
    </p:spTree>
    <p:extLst>
      <p:ext uri="{BB962C8B-B14F-4D97-AF65-F5344CB8AC3E}">
        <p14:creationId xmlns:p14="http://schemas.microsoft.com/office/powerpoint/2010/main" val="76727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1E3F-2811-48E4-4C3B-527F70F7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number and IP address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2FAE-7D11-0944-D1E6-97A2453C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Port number is always associated by IP address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 &lt;IP Address&gt;:&lt;Port&gt;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IP address: 32 digit address assigned to any system who is going to be in network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3F13-5DCD-0BB3-4FC7-C5A1B331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E757-68FC-82AF-3B4B-3EDE190A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IP address is a 32 digit address which used to identify the location.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449FA-B496-FD04-DD77-5D7E6BB7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7" y="314165"/>
            <a:ext cx="11773505" cy="622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8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74DE0-D483-1DD8-9166-6A4326A5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" y="791413"/>
            <a:ext cx="11784459" cy="527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1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21E4B-00B1-1800-51C1-C5998004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15" y="1117481"/>
            <a:ext cx="8160169" cy="46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514D2E-D5EE-0DA3-27A7-784EEA05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1542787"/>
            <a:ext cx="892617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6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ECF0-D585-FC7C-C209-9A99D82C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Netstat -n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39F16-9D4F-58DA-E757-25C2C46B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netstat command </a:t>
            </a:r>
            <a:r>
              <a:rPr lang="en-IN" b="1" dirty="0"/>
              <a:t>generates displays that show network status and protocol statistics</a:t>
            </a:r>
            <a:r>
              <a:rPr lang="en-IN" dirty="0"/>
              <a:t>. You can display the status of TCP and UDP endpoints in table format, routing table information, and interface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1203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1ED7D8-2A0B-1D71-ECD3-0E5052CD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15" y="1244487"/>
            <a:ext cx="8160169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2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A164-9741-35BF-2ADC-4642A750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Address vs Foreign Address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6430-8685-8DC2-60A7-AF6E57B0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Local Address is your host </a:t>
            </a:r>
            <a:r>
              <a:rPr lang="en-IN" b="1" dirty="0" err="1">
                <a:solidFill>
                  <a:srgbClr val="FF0000"/>
                </a:solidFill>
              </a:rPr>
              <a:t>ip</a:t>
            </a:r>
            <a:r>
              <a:rPr lang="en-IN" b="1" dirty="0">
                <a:solidFill>
                  <a:srgbClr val="FF0000"/>
                </a:solidFill>
              </a:rPr>
              <a:t> address.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Foreign Address is the </a:t>
            </a:r>
            <a:r>
              <a:rPr lang="en-IN" b="1" dirty="0" err="1">
                <a:solidFill>
                  <a:srgbClr val="FF0000"/>
                </a:solidFill>
              </a:rPr>
              <a:t>ip</a:t>
            </a:r>
            <a:r>
              <a:rPr lang="en-IN" b="1" dirty="0">
                <a:solidFill>
                  <a:srgbClr val="FF0000"/>
                </a:solidFill>
              </a:rPr>
              <a:t> address of the system to which connected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76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165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is Port</vt:lpstr>
      <vt:lpstr>Port number and IP address</vt:lpstr>
      <vt:lpstr>IP Address</vt:lpstr>
      <vt:lpstr>PowerPoint Presentation</vt:lpstr>
      <vt:lpstr>PowerPoint Presentation</vt:lpstr>
      <vt:lpstr>PowerPoint Presentation</vt:lpstr>
      <vt:lpstr>Netstat -n</vt:lpstr>
      <vt:lpstr>PowerPoint Presentation</vt:lpstr>
      <vt:lpstr>Local Address vs Foreign Address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juhi3260@gmail.com</dc:creator>
  <cp:lastModifiedBy>juhi3260@gmail.com</cp:lastModifiedBy>
  <cp:revision>10</cp:revision>
  <dcterms:created xsi:type="dcterms:W3CDTF">2024-06-12T18:17:42Z</dcterms:created>
  <dcterms:modified xsi:type="dcterms:W3CDTF">2024-06-12T18:36:35Z</dcterms:modified>
</cp:coreProperties>
</file>