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7" r:id="rId3"/>
    <p:sldId id="284" r:id="rId4"/>
    <p:sldId id="285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0" r:id="rId14"/>
    <p:sldId id="261" r:id="rId15"/>
    <p:sldId id="262" r:id="rId16"/>
    <p:sldId id="264" r:id="rId17"/>
    <p:sldId id="265" r:id="rId18"/>
    <p:sldId id="266" r:id="rId19"/>
    <p:sldId id="267" r:id="rId20"/>
    <p:sldId id="296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84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7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7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BD8F56-9E3F-4778-98EC-66536B5AFF68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C991A2-41C1-47B3-9B29-CE5AE6AAD4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hashicorp.com/terraform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07DC-E942-0609-4EC1-4DDE76B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Step1: Lab setup &gt; https://killerkode.com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8CE3E-7AE2-2858-3A79-408613AB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70" y="2286000"/>
            <a:ext cx="8059597" cy="4022725"/>
          </a:xfrm>
        </p:spPr>
      </p:pic>
    </p:spTree>
    <p:extLst>
      <p:ext uri="{BB962C8B-B14F-4D97-AF65-F5344CB8AC3E}">
        <p14:creationId xmlns:p14="http://schemas.microsoft.com/office/powerpoint/2010/main" val="216798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7B90-FEA9-F091-02B5-7F1E9CE2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B517-868E-C7E7-3881-C487C7536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37" y="2468229"/>
            <a:ext cx="6945331" cy="3247897"/>
          </a:xfrm>
        </p:spPr>
      </p:pic>
    </p:spTree>
    <p:extLst>
      <p:ext uri="{BB962C8B-B14F-4D97-AF65-F5344CB8AC3E}">
        <p14:creationId xmlns:p14="http://schemas.microsoft.com/office/powerpoint/2010/main" val="12392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981E-858B-1C3B-888B-EFFE15FC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after clicking on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1C3F1-9C5A-4D68-AD62-C2FC65198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105" y="2418545"/>
            <a:ext cx="7186673" cy="3854239"/>
          </a:xfrm>
        </p:spPr>
      </p:pic>
    </p:spTree>
    <p:extLst>
      <p:ext uri="{BB962C8B-B14F-4D97-AF65-F5344CB8AC3E}">
        <p14:creationId xmlns:p14="http://schemas.microsoft.com/office/powerpoint/2010/main" val="111996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7C6-EB1F-832C-C56E-CA92267B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CE38-EB23-EC3E-C9CD-3E6796F3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Now, come to </a:t>
            </a:r>
            <a:r>
              <a:rPr lang="en-IN" dirty="0" err="1"/>
              <a:t>linux</a:t>
            </a:r>
            <a:r>
              <a:rPr lang="en-IN" dirty="0"/>
              <a:t> terminal, you must be seeing like this, click on enter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B60F4-63E9-6EEA-7D86-042367CC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61" y="3017886"/>
            <a:ext cx="8179220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BDA-596E-8D02-8B39-376B1489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How to write terraform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6372-EC63-AC5C-1EE9-49996027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Prework: Identify the cloud provider, and what you want to create.</a:t>
            </a:r>
          </a:p>
        </p:txBody>
      </p:sp>
    </p:spTree>
    <p:extLst>
      <p:ext uri="{BB962C8B-B14F-4D97-AF65-F5344CB8AC3E}">
        <p14:creationId xmlns:p14="http://schemas.microsoft.com/office/powerpoint/2010/main" val="250007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6F72-54C6-709C-AD9D-E5D2C40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Basic programming and their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1181-7A02-9FC1-9353-D808D6D1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 &gt; PROGRAMNAME.C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JAVA&gt; PROGRAMNAME.JAVA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C++&gt; PROGRAMNAME.JAVA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Terraform&gt; PROGRAMNAME.tf [main.tf by default]</a:t>
            </a:r>
          </a:p>
        </p:txBody>
      </p:sp>
    </p:spTree>
    <p:extLst>
      <p:ext uri="{BB962C8B-B14F-4D97-AF65-F5344CB8AC3E}">
        <p14:creationId xmlns:p14="http://schemas.microsoft.com/office/powerpoint/2010/main" val="413776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D33F-185A-C830-4EC2-CFC57512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Providers documentation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D9A04D-4A9F-4ACD-1742-199E223A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110" y="2286000"/>
            <a:ext cx="8669917" cy="4022725"/>
          </a:xfrm>
        </p:spPr>
      </p:pic>
    </p:spTree>
    <p:extLst>
      <p:ext uri="{BB962C8B-B14F-4D97-AF65-F5344CB8AC3E}">
        <p14:creationId xmlns:p14="http://schemas.microsoft.com/office/powerpoint/2010/main" val="340442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670-A8BA-AA62-B621-2CF32E19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Main.tf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B7F25-D753-E65C-315A-A77619B11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574" y="1690688"/>
            <a:ext cx="5310687" cy="4184490"/>
          </a:xfrm>
        </p:spPr>
      </p:pic>
    </p:spTree>
    <p:extLst>
      <p:ext uri="{BB962C8B-B14F-4D97-AF65-F5344CB8AC3E}">
        <p14:creationId xmlns:p14="http://schemas.microsoft.com/office/powerpoint/2010/main" val="99625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4D3B-BE26-BFC8-0C83-211AE12C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documentation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62E7F-87F5-F3A3-FB13-8530FD931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919" y="2286000"/>
            <a:ext cx="8810300" cy="4022725"/>
          </a:xfrm>
        </p:spPr>
      </p:pic>
    </p:spTree>
    <p:extLst>
      <p:ext uri="{BB962C8B-B14F-4D97-AF65-F5344CB8AC3E}">
        <p14:creationId xmlns:p14="http://schemas.microsoft.com/office/powerpoint/2010/main" val="79154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04B1-9FFE-2DA4-698D-12FBE2D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0584-E794-F355-25AE-44ABC591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26C47-62D9-D086-2696-BEA3B448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3" y="461669"/>
            <a:ext cx="11163874" cy="57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8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5F273-9499-4574-D4DF-1B02FB59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61"/>
            <a:ext cx="12192000" cy="631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A8BB-C655-0EF0-4E3E-856EFBF0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option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BAC10-9283-2BF7-24B9-8045E22D7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00" y="2286000"/>
            <a:ext cx="6759937" cy="4022725"/>
          </a:xfrm>
        </p:spPr>
      </p:pic>
    </p:spTree>
    <p:extLst>
      <p:ext uri="{BB962C8B-B14F-4D97-AF65-F5344CB8AC3E}">
        <p14:creationId xmlns:p14="http://schemas.microsoft.com/office/powerpoint/2010/main" val="205763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388B-6A01-5760-6E03-2C57B8C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main.tf with desire configuration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CE78B0-1432-C2A2-125A-D75C8B19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Code is mandatory code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CFFF7F1-AEDD-8B4F-DCB8-8E354F0B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73" y="3126777"/>
            <a:ext cx="7110785" cy="28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4B4-1402-54DD-F0BA-F2FF3978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Fearture</a:t>
            </a:r>
            <a:r>
              <a:rPr lang="en-IN" dirty="0"/>
              <a:t> block </a:t>
            </a:r>
            <a:r>
              <a:rPr lang="en-IN" dirty="0" err="1"/>
              <a:t>explaination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50AB-DC04-8FC1-23D0-68B95C45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are not writing any block, it means we are using all default block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3AD51-BCF8-C1C3-7B93-3F9D9E40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85" y="3059291"/>
            <a:ext cx="6826601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0109-A30E-9708-8A15-C6553453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0146-C2F5-48D6-D31A-4E670CA1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 init &gt; Initialization purpose.</a:t>
            </a:r>
          </a:p>
          <a:p>
            <a:endParaRPr lang="en-IN" dirty="0"/>
          </a:p>
          <a:p>
            <a:r>
              <a:rPr lang="en-IN" dirty="0"/>
              <a:t>terraform apply &gt; to create infrastructure.</a:t>
            </a:r>
          </a:p>
          <a:p>
            <a:endParaRPr lang="en-IN" dirty="0"/>
          </a:p>
          <a:p>
            <a:r>
              <a:rPr lang="en-IN" dirty="0"/>
              <a:t>terraform destroy &gt; to delete infrastructure.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Note: Make sure you are entering yes after terraform apply, and terraform destroy</a:t>
            </a:r>
          </a:p>
        </p:txBody>
      </p:sp>
    </p:spTree>
    <p:extLst>
      <p:ext uri="{BB962C8B-B14F-4D97-AF65-F5344CB8AC3E}">
        <p14:creationId xmlns:p14="http://schemas.microsoft.com/office/powerpoint/2010/main" val="152440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E485-5C4D-B884-BB64-6BA181C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ubuntu playground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8A998-7241-C99C-C2F6-6564B29D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436" y="2286000"/>
            <a:ext cx="9019265" cy="4022725"/>
          </a:xfrm>
        </p:spPr>
      </p:pic>
    </p:spTree>
    <p:extLst>
      <p:ext uri="{BB962C8B-B14F-4D97-AF65-F5344CB8AC3E}">
        <p14:creationId xmlns:p14="http://schemas.microsoft.com/office/powerpoint/2010/main" val="412643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67FE-1358-4AB5-7D09-58429AA1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Ubuntu 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F14E5-8826-6AA3-B3CE-5EAD4BFC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07" y="2286000"/>
            <a:ext cx="9132523" cy="4022725"/>
          </a:xfrm>
        </p:spPr>
      </p:pic>
    </p:spTree>
    <p:extLst>
      <p:ext uri="{BB962C8B-B14F-4D97-AF65-F5344CB8AC3E}">
        <p14:creationId xmlns:p14="http://schemas.microsoft.com/office/powerpoint/2010/main" val="259450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5511-6DC3-7F82-CFF9-46E57FA2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Step2-Terraform installation 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A7A1-823F-02FC-8B70-571895C3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https://developer.hashicorp.com/terraform/install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FD9E3-CED4-3943-088E-6061FD087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63" y="-52669"/>
            <a:ext cx="11411421" cy="6229632"/>
          </a:xfrm>
        </p:spPr>
      </p:pic>
    </p:spTree>
    <p:extLst>
      <p:ext uri="{BB962C8B-B14F-4D97-AF65-F5344CB8AC3E}">
        <p14:creationId xmlns:p14="http://schemas.microsoft.com/office/powerpoint/2010/main" val="10239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041F-E0F2-D42C-29A1-5DD324C1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Step3: Authenticate killerkoda with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928-BD7A-704A-B250-6C640130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8252"/>
            <a:ext cx="9720073" cy="450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Step3.1: Azure CLI installation</a:t>
            </a:r>
          </a:p>
          <a:p>
            <a:pPr marL="0" indent="0">
              <a:buNone/>
            </a:pPr>
            <a:r>
              <a:rPr lang="en-US" dirty="0"/>
              <a:t>===================</a:t>
            </a:r>
          </a:p>
          <a:p>
            <a:pPr marL="0" indent="0">
              <a:buNone/>
            </a:pPr>
            <a:r>
              <a:rPr lang="en-US" dirty="0"/>
              <a:t>curl -</a:t>
            </a:r>
            <a:r>
              <a:rPr lang="en-US" dirty="0" err="1"/>
              <a:t>sL</a:t>
            </a:r>
            <a:r>
              <a:rPr lang="en-US" dirty="0"/>
              <a:t> https://aka.ms/InstallAzureCLIDeb | </a:t>
            </a:r>
            <a:r>
              <a:rPr lang="en-US" dirty="0" err="1"/>
              <a:t>sudo</a:t>
            </a:r>
            <a:r>
              <a:rPr lang="en-US" dirty="0"/>
              <a:t> 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Step3.2: Authentication with Azure for proceeding further</a:t>
            </a:r>
          </a:p>
          <a:p>
            <a:pPr marL="0" indent="0">
              <a:buNone/>
            </a:pPr>
            <a:r>
              <a:rPr lang="en-US" dirty="0"/>
              <a:t>===================================</a:t>
            </a:r>
          </a:p>
          <a:p>
            <a:pPr marL="0" indent="0">
              <a:buNone/>
            </a:pPr>
            <a:r>
              <a:rPr lang="en-US" dirty="0"/>
              <a:t>ubuntu $ </a:t>
            </a:r>
            <a:r>
              <a:rPr lang="en-US" dirty="0" err="1"/>
              <a:t>az</a:t>
            </a:r>
            <a:r>
              <a:rPr lang="en-US" dirty="0"/>
              <a:t> login</a:t>
            </a:r>
          </a:p>
          <a:p>
            <a:pPr marL="0" indent="0">
              <a:buNone/>
            </a:pPr>
            <a:r>
              <a:rPr lang="en-US" dirty="0"/>
              <a:t>To sign in, use a web browser to open the page </a:t>
            </a:r>
            <a:r>
              <a:rPr lang="en-US" dirty="0">
                <a:highlight>
                  <a:srgbClr val="FFFF00"/>
                </a:highlight>
              </a:rPr>
              <a:t>https://microsoft.com/devicelogin </a:t>
            </a:r>
            <a:r>
              <a:rPr lang="en-US" dirty="0"/>
              <a:t>and enter the code </a:t>
            </a:r>
            <a:r>
              <a:rPr lang="en-US" dirty="0">
                <a:highlight>
                  <a:srgbClr val="FFFF00"/>
                </a:highlight>
              </a:rPr>
              <a:t>XXXXXXXXX </a:t>
            </a:r>
            <a:r>
              <a:rPr lang="en-US" dirty="0"/>
              <a:t>to authenticate.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1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CFAE-C31D-1BEE-1F2E-06DA805C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Open the URL into browser and enter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4C7D2-69DB-4616-BBF3-D2904B045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862" y="2741532"/>
            <a:ext cx="4140413" cy="3111660"/>
          </a:xfrm>
        </p:spPr>
      </p:pic>
    </p:spTree>
    <p:extLst>
      <p:ext uri="{BB962C8B-B14F-4D97-AF65-F5344CB8AC3E}">
        <p14:creationId xmlns:p14="http://schemas.microsoft.com/office/powerpoint/2010/main" val="424689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08E4-1803-6748-115F-869627A4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Select the Azure Account with active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910BA-DD72-C2F5-E81C-2FE3BF17B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604" y="2031332"/>
            <a:ext cx="6832315" cy="4422907"/>
          </a:xfrm>
        </p:spPr>
      </p:pic>
    </p:spTree>
    <p:extLst>
      <p:ext uri="{BB962C8B-B14F-4D97-AF65-F5344CB8AC3E}">
        <p14:creationId xmlns:p14="http://schemas.microsoft.com/office/powerpoint/2010/main" val="389603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267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Tw Cen MT</vt:lpstr>
      <vt:lpstr>Tw Cen MT Condensed</vt:lpstr>
      <vt:lpstr>Wingdings 3</vt:lpstr>
      <vt:lpstr>Integral</vt:lpstr>
      <vt:lpstr>Step1: Lab setup &gt; https://killerkode.com</vt:lpstr>
      <vt:lpstr>Login option</vt:lpstr>
      <vt:lpstr>Select ubuntu playground</vt:lpstr>
      <vt:lpstr>Ubuntu terminal</vt:lpstr>
      <vt:lpstr>Step2-Terraform installation on Ubuntu</vt:lpstr>
      <vt:lpstr>PowerPoint Presentation</vt:lpstr>
      <vt:lpstr>Step3: Authenticate killerkoda with Azure</vt:lpstr>
      <vt:lpstr>Open the URL into browser and enter the code</vt:lpstr>
      <vt:lpstr>Select the Azure Account with active subscription</vt:lpstr>
      <vt:lpstr>Click on continue</vt:lpstr>
      <vt:lpstr>Message after clicking on continue</vt:lpstr>
      <vt:lpstr>Next SEP</vt:lpstr>
      <vt:lpstr>How to write terraform code?</vt:lpstr>
      <vt:lpstr>Basic programming and their extension</vt:lpstr>
      <vt:lpstr>Providers documentation</vt:lpstr>
      <vt:lpstr>Main.tf</vt:lpstr>
      <vt:lpstr>Azure documentation</vt:lpstr>
      <vt:lpstr>PowerPoint Presentation</vt:lpstr>
      <vt:lpstr>PowerPoint Presentation</vt:lpstr>
      <vt:lpstr>Write main.tf with desire configuration</vt:lpstr>
      <vt:lpstr>Fearture block explaination</vt:lpstr>
      <vt:lpstr>Terraform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Terraform</dc:title>
  <dc:creator>juhi3260@gmail.com</dc:creator>
  <cp:lastModifiedBy>juhi3260@gmail.com</cp:lastModifiedBy>
  <cp:revision>25</cp:revision>
  <dcterms:created xsi:type="dcterms:W3CDTF">2024-04-21T16:28:37Z</dcterms:created>
  <dcterms:modified xsi:type="dcterms:W3CDTF">2024-06-13T17:52:36Z</dcterms:modified>
</cp:coreProperties>
</file>