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7" r:id="rId3"/>
    <p:sldId id="284" r:id="rId4"/>
    <p:sldId id="285" r:id="rId5"/>
    <p:sldId id="286" r:id="rId6"/>
    <p:sldId id="288" r:id="rId7"/>
    <p:sldId id="257" r:id="rId8"/>
    <p:sldId id="258" r:id="rId9"/>
    <p:sldId id="259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81" r:id="rId23"/>
    <p:sldId id="273" r:id="rId24"/>
    <p:sldId id="280" r:id="rId25"/>
    <p:sldId id="275" r:id="rId26"/>
    <p:sldId id="274" r:id="rId27"/>
    <p:sldId id="276" r:id="rId28"/>
    <p:sldId id="277" r:id="rId29"/>
    <p:sldId id="278" r:id="rId30"/>
    <p:sldId id="279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0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7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BD8F56-9E3F-4778-98EC-66536B5AFF6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language/data-sourc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ntra/fundamentals/how-to-find-tena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cli/command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language/modul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language/state/workspac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elift.io/blog/terraform-ta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providers/hashicorp/null/latest/docs/resources/resour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language/resources/provisioners/synta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07DC-E942-0609-4EC1-4DDE76B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setup &gt; https://killerkode.com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8CE3E-7AE2-2858-3A79-408613AB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70" y="2286000"/>
            <a:ext cx="8059597" cy="4022725"/>
          </a:xfrm>
        </p:spPr>
      </p:pic>
    </p:spTree>
    <p:extLst>
      <p:ext uri="{BB962C8B-B14F-4D97-AF65-F5344CB8AC3E}">
        <p14:creationId xmlns:p14="http://schemas.microsoft.com/office/powerpoint/2010/main" val="216798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BDA-596E-8D02-8B39-376B1489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How to write terraform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6372-EC63-AC5C-1EE9-49996027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Prework: Identify the cloud provider, and what you want to create.</a:t>
            </a:r>
          </a:p>
        </p:txBody>
      </p:sp>
    </p:spTree>
    <p:extLst>
      <p:ext uri="{BB962C8B-B14F-4D97-AF65-F5344CB8AC3E}">
        <p14:creationId xmlns:p14="http://schemas.microsoft.com/office/powerpoint/2010/main" val="250007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6F72-54C6-709C-AD9D-E5D2C40D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Basic programming and their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1181-7A02-9FC1-9353-D808D6D1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 &gt; PROGRAMNAME.C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JAVA&gt; PROGRAMNAME.JAVA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C++&gt; PROGRAMNAME.JAVA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Terraform&gt; PROGRAMNAME.tf [main.tf by default]</a:t>
            </a:r>
          </a:p>
        </p:txBody>
      </p:sp>
    </p:spTree>
    <p:extLst>
      <p:ext uri="{BB962C8B-B14F-4D97-AF65-F5344CB8AC3E}">
        <p14:creationId xmlns:p14="http://schemas.microsoft.com/office/powerpoint/2010/main" val="413776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9D6C-66B3-4F1A-B017-E331D8E5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Application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90BA-7D0B-446E-4698-5FA40D6F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Lets assume my requirement is to create azure webapp on Azure cloud.</a:t>
            </a:r>
          </a:p>
        </p:txBody>
      </p:sp>
    </p:spTree>
    <p:extLst>
      <p:ext uri="{BB962C8B-B14F-4D97-AF65-F5344CB8AC3E}">
        <p14:creationId xmlns:p14="http://schemas.microsoft.com/office/powerpoint/2010/main" val="342089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D33F-185A-C830-4EC2-CFC57512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Providers documentation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D9A04D-4A9F-4ACD-1742-199E223A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110" y="2286000"/>
            <a:ext cx="8669917" cy="4022725"/>
          </a:xfrm>
        </p:spPr>
      </p:pic>
    </p:spTree>
    <p:extLst>
      <p:ext uri="{BB962C8B-B14F-4D97-AF65-F5344CB8AC3E}">
        <p14:creationId xmlns:p14="http://schemas.microsoft.com/office/powerpoint/2010/main" val="340442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6670-A8BA-AA62-B621-2CF32E19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Main.tf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B7F25-D753-E65C-315A-A77619B11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574" y="1690688"/>
            <a:ext cx="5310687" cy="4184490"/>
          </a:xfrm>
        </p:spPr>
      </p:pic>
    </p:spTree>
    <p:extLst>
      <p:ext uri="{BB962C8B-B14F-4D97-AF65-F5344CB8AC3E}">
        <p14:creationId xmlns:p14="http://schemas.microsoft.com/office/powerpoint/2010/main" val="99625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4D3B-BE26-BFC8-0C83-211AE12C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62E7F-87F5-F3A3-FB13-8530FD931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919" y="2286000"/>
            <a:ext cx="8810300" cy="4022725"/>
          </a:xfrm>
        </p:spPr>
      </p:pic>
    </p:spTree>
    <p:extLst>
      <p:ext uri="{BB962C8B-B14F-4D97-AF65-F5344CB8AC3E}">
        <p14:creationId xmlns:p14="http://schemas.microsoft.com/office/powerpoint/2010/main" val="79154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04B1-9FFE-2DA4-698D-12FBE2D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0584-E794-F355-25AE-44ABC591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26C47-62D9-D086-2696-BEA3B448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3" y="461669"/>
            <a:ext cx="11163874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5F273-9499-4574-D4DF-1B02FB59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61"/>
            <a:ext cx="12192000" cy="63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2E3DF-B0E7-F6C1-38C8-5366AC0A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3" y="536426"/>
            <a:ext cx="11557594" cy="5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993F-BD66-9BBF-4532-E839514D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9E92-E9C3-B24F-27DE-187C3D7D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i="1" dirty="0"/>
              <a:t>Data sources</a:t>
            </a:r>
            <a:r>
              <a:rPr lang="en-US" dirty="0"/>
              <a:t> allow Terraform to use information defined outside of Terraform, defined by another separate Terraform configuration, or modified by functions.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7E68D-9F7F-0633-8A61-C06346C7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2390630"/>
            <a:ext cx="914527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0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A8BB-C655-0EF0-4E3E-856EFBF0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option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BAC10-9283-2BF7-24B9-8045E22D7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100" y="2286000"/>
            <a:ext cx="6759937" cy="4022725"/>
          </a:xfrm>
        </p:spPr>
      </p:pic>
    </p:spTree>
    <p:extLst>
      <p:ext uri="{BB962C8B-B14F-4D97-AF65-F5344CB8AC3E}">
        <p14:creationId xmlns:p14="http://schemas.microsoft.com/office/powerpoint/2010/main" val="205763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21E3-F327-C747-08E3-C88AEF8A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data in terraform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668D-832A-CBC5-64CB-1CBA6876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195134-A319-E858-7DBA-8346CC6E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05" y="1631976"/>
            <a:ext cx="7787426" cy="352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9B98A0-0F92-B118-B87F-35CBB5AA148A}"/>
              </a:ext>
            </a:extLst>
          </p:cNvPr>
          <p:cNvSpPr txBox="1"/>
          <p:nvPr/>
        </p:nvSpPr>
        <p:spPr>
          <a:xfrm>
            <a:off x="861405" y="3108403"/>
            <a:ext cx="82851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https://developer.hashicorp.com/terraform/language/data-sources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51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D1AF-3B37-8232-05EA-0A2F584D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5835-462F-4C2C-A561-8186AFFB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Tenant: When we are creating account with Azure, we will become tenant[simple term, user]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find tenant id?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https://learn.microsoft.com/en-us/entra/fundamentals/how-to-find-tenant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41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3DB-5D94-BB5A-F2CC-CA43DAE0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6052-0EEB-EF00-2C47-52B32C37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offers subscription plans for accessing its cloud services, providing flexibility and scalability for businesses.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Agreement for billing.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687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82CD-7F5E-03B0-133A-0B74FED1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6733-A7D2-9665-ECE5-FFD916BD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Terraform statefile stores information about the managed infrastructure, tracking resource details for synchronization and management purposes.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01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8AD0-B3A3-7EC3-A5D9-D19CBDE4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4C4B-ED04-CBAD-89C8-E2DA4799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Terraform backend configures where state data is stored, enabling collaboration, versioning, and state management across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10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0D16-DF3A-82A1-0470-9F1E28E6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070A7-3172-9A13-2412-43A89BE54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06" y="2659062"/>
            <a:ext cx="7553325" cy="3276600"/>
          </a:xfrm>
        </p:spPr>
      </p:pic>
    </p:spTree>
    <p:extLst>
      <p:ext uri="{BB962C8B-B14F-4D97-AF65-F5344CB8AC3E}">
        <p14:creationId xmlns:p14="http://schemas.microsoft.com/office/powerpoint/2010/main" val="47849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7214-41F2-E662-D161-AADEF29F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675C-1592-BB37-4DAA-F4CCBB34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[Link] &gt; </a:t>
            </a:r>
            <a:r>
              <a:rPr lang="en-IN" dirty="0">
                <a:hlinkClick r:id="rId2"/>
              </a:rPr>
              <a:t>https://developer.hashicorp.com/terraform/cli/commands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934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E42E-1C60-3ED0-3E59-CA719337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1F8A-925B-1802-B17B-CD45E6A6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hlinkClick r:id="rId2"/>
              </a:rPr>
              <a:t>https://developer.hashicorp.com/terraform/language/modules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291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88BE-C24A-B030-329B-1EC1D053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3AFA-5745-524A-40E7-C3E3F71B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It’s for manging multiple environment with one configuration.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Relatable item: GIT branch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https://developer.hashicorp.com/terraform/language/state/workspaces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38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AEE7-D5F5-FDDD-9A8C-8DFDABCF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E469-FF03-3C40-8CB4-7FBD9CC3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Terraform taint </a:t>
            </a:r>
            <a:r>
              <a:rPr lang="en-IN" b="1" dirty="0"/>
              <a:t>marks a resource as degraded or damaged, indicating that this resource will be destroyed and recreated during the next apply operation</a:t>
            </a:r>
            <a:r>
              <a:rPr lang="en-IN" dirty="0"/>
              <a:t>. This can be particularly useful when a resource is in an undesirable or unexpected state, but its configuration hasn't changed.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hlinkClick r:id="rId2"/>
              </a:rPr>
              <a:t>https://spacelift.io/blog/terraform-taint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8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E485-5C4D-B884-BB64-6BA181C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ubuntu playground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8A998-7241-C99C-C2F6-6564B29D5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436" y="2286000"/>
            <a:ext cx="9019265" cy="4022725"/>
          </a:xfrm>
        </p:spPr>
      </p:pic>
    </p:spTree>
    <p:extLst>
      <p:ext uri="{BB962C8B-B14F-4D97-AF65-F5344CB8AC3E}">
        <p14:creationId xmlns:p14="http://schemas.microsoft.com/office/powerpoint/2010/main" val="4126439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81E8-2E1B-DC5F-9186-383B90E1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resources in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EA00-2982-EBE7-92B5-BC575841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Terraform, a null resource is a placeholder that performs actions externally without creating or modifying infrastructure resources.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https://registry.terraform.io/providers/hashicorp/null/latest/docs/resources/resource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05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757-FC47-B83B-E575-8F61B652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Provisioner into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4449-9063-A888-FBE0-9D050551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Link: </a:t>
            </a:r>
            <a:r>
              <a:rPr lang="en-IN">
                <a:hlinkClick r:id="rId2"/>
              </a:rPr>
              <a:t>https://developer.hashicorp.com/terraform/language/resources/provisioners/syntax</a:t>
            </a: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5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67FE-1358-4AB5-7D09-58429AA1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Ubuntu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14E5-8826-6AA3-B3CE-5EAD4BFC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807" y="2286000"/>
            <a:ext cx="9132523" cy="4022725"/>
          </a:xfrm>
        </p:spPr>
      </p:pic>
    </p:spTree>
    <p:extLst>
      <p:ext uri="{BB962C8B-B14F-4D97-AF65-F5344CB8AC3E}">
        <p14:creationId xmlns:p14="http://schemas.microsoft.com/office/powerpoint/2010/main" val="25945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5511-6DC3-7F82-CFF9-46E57FA2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A7A1-823F-02FC-8B70-571895C3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https://developer.hashicorp.com/terraform/install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6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FD9E3-CED4-3943-088E-6061FD087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3" y="-52669"/>
            <a:ext cx="11411421" cy="6229632"/>
          </a:xfrm>
        </p:spPr>
      </p:pic>
    </p:spTree>
    <p:extLst>
      <p:ext uri="{BB962C8B-B14F-4D97-AF65-F5344CB8AC3E}">
        <p14:creationId xmlns:p14="http://schemas.microsoft.com/office/powerpoint/2010/main" val="10239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C51E-D010-F9C2-664A-017CC12D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70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What is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D2D8-9438-F064-8827-ADE9300D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Automation tool for creating infrastructure on any cloud.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15DC6-7456-F14F-34B2-F178C63D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6" y="2316672"/>
            <a:ext cx="8223607" cy="36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28D5-1E9D-2A3A-4279-6602FC54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How to do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0CF9-C9FF-617A-8614-95D68D20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Follow Terraform documentation. Terraform provides very good documentation that you need to follow blindly.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Terraform URL: </a:t>
            </a:r>
            <a:r>
              <a:rPr lang="en-IN" dirty="0">
                <a:hlinkClick r:id="rId2"/>
              </a:rPr>
              <a:t>https://www.terraform.io/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89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3FD-24F0-53E2-2775-F014A528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core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BA0A-5375-CD8C-6BAB-24EF7AE3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Resource</a:t>
            </a:r>
            <a:r>
              <a:rPr lang="en-IN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This is the infrastructure which you want to create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Provider</a:t>
            </a:r>
            <a:r>
              <a:rPr lang="en-IN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This refers to where you want to create infrastructure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Argument</a:t>
            </a:r>
            <a:r>
              <a:rPr lang="en-IN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The inputs which we express in terraform are called as arguments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Output</a:t>
            </a:r>
            <a:r>
              <a:rPr lang="en-IN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The output given by terraform is referred as attribute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767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542</Words>
  <Application>Microsoft Office PowerPoint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Symbol</vt:lpstr>
      <vt:lpstr>Tw Cen MT</vt:lpstr>
      <vt:lpstr>Tw Cen MT Condensed</vt:lpstr>
      <vt:lpstr>Wingdings 3</vt:lpstr>
      <vt:lpstr>Integral</vt:lpstr>
      <vt:lpstr>Lab setup &gt; https://killerkode.com</vt:lpstr>
      <vt:lpstr>Login option</vt:lpstr>
      <vt:lpstr>Select ubuntu playground</vt:lpstr>
      <vt:lpstr>Ubuntu terminal</vt:lpstr>
      <vt:lpstr>Terraform installation</vt:lpstr>
      <vt:lpstr>PowerPoint Presentation</vt:lpstr>
      <vt:lpstr>What is Terraform</vt:lpstr>
      <vt:lpstr>How to do automation?</vt:lpstr>
      <vt:lpstr>Terraform core concept</vt:lpstr>
      <vt:lpstr>How to write terraform code?</vt:lpstr>
      <vt:lpstr>Basic programming and their extension</vt:lpstr>
      <vt:lpstr>Application requirement</vt:lpstr>
      <vt:lpstr>Providers documentation</vt:lpstr>
      <vt:lpstr>Main.tf</vt:lpstr>
      <vt:lpstr>Azure documentation</vt:lpstr>
      <vt:lpstr>PowerPoint Presentation</vt:lpstr>
      <vt:lpstr>PowerPoint Presentation</vt:lpstr>
      <vt:lpstr>PowerPoint Presentation</vt:lpstr>
      <vt:lpstr>What is Data Sources</vt:lpstr>
      <vt:lpstr>Reading data in terraform configuration</vt:lpstr>
      <vt:lpstr>tenant</vt:lpstr>
      <vt:lpstr>subscription</vt:lpstr>
      <vt:lpstr>statefile</vt:lpstr>
      <vt:lpstr>Terraform Backend</vt:lpstr>
      <vt:lpstr>Terraform architecture</vt:lpstr>
      <vt:lpstr>Terraform commands</vt:lpstr>
      <vt:lpstr>Module concept</vt:lpstr>
      <vt:lpstr>Terraform workspace</vt:lpstr>
      <vt:lpstr>Resource replacement</vt:lpstr>
      <vt:lpstr>Null resources in terraform</vt:lpstr>
      <vt:lpstr>Provisioner into 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Terraform</dc:title>
  <dc:creator>juhi3260@gmail.com</dc:creator>
  <cp:lastModifiedBy>juhi3260@gmail.com</cp:lastModifiedBy>
  <cp:revision>21</cp:revision>
  <dcterms:created xsi:type="dcterms:W3CDTF">2024-04-21T16:28:37Z</dcterms:created>
  <dcterms:modified xsi:type="dcterms:W3CDTF">2024-04-27T10:35:23Z</dcterms:modified>
</cp:coreProperties>
</file>