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98" r:id="rId10"/>
    <p:sldId id="266" r:id="rId11"/>
    <p:sldId id="267" r:id="rId12"/>
    <p:sldId id="268" r:id="rId13"/>
    <p:sldId id="269" r:id="rId14"/>
    <p:sldId id="295" r:id="rId15"/>
    <p:sldId id="275" r:id="rId16"/>
    <p:sldId id="296" r:id="rId17"/>
    <p:sldId id="270" r:id="rId18"/>
    <p:sldId id="271" r:id="rId19"/>
    <p:sldId id="299" r:id="rId20"/>
    <p:sldId id="277" r:id="rId21"/>
    <p:sldId id="278" r:id="rId22"/>
    <p:sldId id="282" r:id="rId23"/>
    <p:sldId id="279" r:id="rId24"/>
    <p:sldId id="280" r:id="rId25"/>
    <p:sldId id="283" r:id="rId26"/>
    <p:sldId id="284" r:id="rId27"/>
    <p:sldId id="285" r:id="rId28"/>
    <p:sldId id="286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1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0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4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2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5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E4D3-D1D1-4206-8F7D-3496DF0CD5D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3E4D3-D1D1-4206-8F7D-3496DF0CD5D2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E6611-B669-422A-85B1-1B9C070D8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zurespeed.com/Azure/Latenc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wsspeedtest.com/latenc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earn.microsoft.com/en-us/azure/reliability/availability-zones-overview?tabs=azure-cli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03120"/>
            <a:ext cx="10439400" cy="123444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           Cloud computing fundamentals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16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Are you joking?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Is it really possible to have latency?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73" y="2247530"/>
            <a:ext cx="4887533" cy="406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8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Latency calculator azure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Azure: </a:t>
            </a:r>
            <a:r>
              <a:rPr lang="en-GB" dirty="0">
                <a:hlinkClick r:id="rId2"/>
              </a:rPr>
              <a:t>https://www.azurespeed.com/Azure/Latency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8" y="2615937"/>
            <a:ext cx="12192000" cy="36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9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Latency calculator </a:t>
            </a:r>
            <a:r>
              <a:rPr lang="en-GB" dirty="0" err="1">
                <a:solidFill>
                  <a:srgbClr val="FF0000"/>
                </a:solidFill>
              </a:rPr>
              <a:t>aws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Link: </a:t>
            </a:r>
            <a:r>
              <a:rPr lang="en-GB" dirty="0">
                <a:hlinkClick r:id="rId2"/>
              </a:rPr>
              <a:t>https://awsspeedtest.com/latency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9552"/>
            <a:ext cx="10896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4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How cloud provider solved this problem?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They invested huge amount and created  large infrastructure, so now everyone can have business in major of the countries without latency.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5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B32A37-7847-17D3-A71B-111B59111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4" y="815523"/>
            <a:ext cx="10982127" cy="54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8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Business model of cloud provider?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Renting the servers on pay per use basis across the globe.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7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03DD-48BB-F158-3F1B-6F19E898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DD92-1B04-E81C-BEBE-FFEC47A7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CSP[Cloud service provider] Renting infrastructure across the globe and providing compute, storage, networking and database solutions.</a:t>
            </a:r>
          </a:p>
        </p:txBody>
      </p:sp>
    </p:spTree>
    <p:extLst>
      <p:ext uri="{BB962C8B-B14F-4D97-AF65-F5344CB8AC3E}">
        <p14:creationId xmlns:p14="http://schemas.microsoft.com/office/powerpoint/2010/main" val="213022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the world we have approx. 195 countries, so many of them are not business oriented country, so cloud providers has created data </a:t>
            </a:r>
            <a:r>
              <a:rPr lang="en-GB" dirty="0" err="1"/>
              <a:t>center</a:t>
            </a:r>
            <a:r>
              <a:rPr lang="en-GB" dirty="0"/>
              <a:t> access multiple countries.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97" y="3557588"/>
            <a:ext cx="82962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7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region?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It’s a physical location where server’s are physically installed. Referred as data centre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Note: We can select region while doing any activity.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1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403E-BA2D-4F30-9219-156AEF54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Cloud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8A7B-BE6E-895D-1A6F-5BA8662B9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Cost optimization by 70%</a:t>
            </a:r>
          </a:p>
        </p:txBody>
      </p:sp>
    </p:spTree>
    <p:extLst>
      <p:ext uri="{BB962C8B-B14F-4D97-AF65-F5344CB8AC3E}">
        <p14:creationId xmlns:p14="http://schemas.microsoft.com/office/powerpoint/2010/main" val="92930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requirement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73" y="5145206"/>
            <a:ext cx="10275627" cy="103175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 want to setup a global business, across the globe.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Free Download: Earth Globe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01" y="1690688"/>
            <a:ext cx="3057099" cy="305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996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saving backup in disk drive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312" y="3039269"/>
            <a:ext cx="56673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71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Unfortunate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My laptop was having some issue, so I formatted it, and I was thinking</a:t>
            </a:r>
          </a:p>
          <a:p>
            <a:pPr marL="0" indent="0">
              <a:buNone/>
            </a:pPr>
            <a:r>
              <a:rPr lang="en-GB" dirty="0"/>
              <a:t>That I will restore my things from my drive, but drive is having some virus.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09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saving backup in disk drive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312" y="3039269"/>
            <a:ext cx="5667375" cy="1924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D95B6-33C6-F0AF-9DFA-6BE024EAE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165" y="1901746"/>
            <a:ext cx="6229670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81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condition now</a:t>
            </a:r>
            <a:endParaRPr lang="en-US" dirty="0"/>
          </a:p>
        </p:txBody>
      </p:sp>
      <p:pic>
        <p:nvPicPr>
          <p:cNvPr id="6146" name="Picture 2" descr="67,000+ Crying Face Stock Photos, Pictures &amp; Royalty-Free Images - iStock | Crying  face woman, Crying face emoji, Crying face mas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63" y="1810903"/>
            <a:ext cx="7028597" cy="467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702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data in 3 place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6E17A-BA68-F4AA-4F0C-57D56B31A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172" y="1752511"/>
            <a:ext cx="7767262" cy="4143168"/>
          </a:xfrm>
        </p:spPr>
      </p:pic>
    </p:spTree>
    <p:extLst>
      <p:ext uri="{BB962C8B-B14F-4D97-AF65-F5344CB8AC3E}">
        <p14:creationId xmlns:p14="http://schemas.microsoft.com/office/powerpoint/2010/main" val="391467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BA8F-CAD0-30AA-55AB-5ABF8B31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Saving data in 3 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8EC56-3341-DB65-6015-7BE5D25A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Storage cost= storage cost *3</a:t>
            </a:r>
          </a:p>
        </p:txBody>
      </p:sp>
    </p:spTree>
    <p:extLst>
      <p:ext uri="{BB962C8B-B14F-4D97-AF65-F5344CB8AC3E}">
        <p14:creationId xmlns:p14="http://schemas.microsoft.com/office/powerpoint/2010/main" val="2499333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891D-A715-614B-2EC6-B5C4FD50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way to deal with this failure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B5913-B523-ABA2-9451-0F92F7FFF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608" y="2420062"/>
            <a:ext cx="5524784" cy="3162463"/>
          </a:xfrm>
        </p:spPr>
      </p:pic>
    </p:spTree>
    <p:extLst>
      <p:ext uri="{BB962C8B-B14F-4D97-AF65-F5344CB8AC3E}">
        <p14:creationId xmlns:p14="http://schemas.microsoft.com/office/powerpoint/2010/main" val="1725565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1D6-F2CF-B05D-F2C8-A8FAB91E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Now related the terminology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FE62A-DFE8-06A4-25E6-9301C60C2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510" y="1620507"/>
            <a:ext cx="8989887" cy="4222381"/>
          </a:xfrm>
        </p:spPr>
      </p:pic>
    </p:spTree>
    <p:extLst>
      <p:ext uri="{BB962C8B-B14F-4D97-AF65-F5344CB8AC3E}">
        <p14:creationId xmlns:p14="http://schemas.microsoft.com/office/powerpoint/2010/main" val="2488233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4DE7-5065-5A62-8A12-3187523A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80" y="365126"/>
            <a:ext cx="12267344" cy="1330110"/>
          </a:xfrm>
        </p:spPr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https://learn.microsoft.com/en-us/azure/reliability/availability-zones-overview?tabs=azure-cli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5DF4D-C5AF-622D-34A7-EA08B414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49" y="1400960"/>
            <a:ext cx="9347476" cy="526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17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03E9-0F6C-B16F-CFE7-02063528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152C-894B-E5A3-D911-68F1D617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Login to console, and see regions for both Amazon and Azure</a:t>
            </a:r>
          </a:p>
        </p:txBody>
      </p:sp>
    </p:spTree>
    <p:extLst>
      <p:ext uri="{BB962C8B-B14F-4D97-AF65-F5344CB8AC3E}">
        <p14:creationId xmlns:p14="http://schemas.microsoft.com/office/powerpoint/2010/main" val="217628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solidFill>
                  <a:srgbClr val="FF0000"/>
                </a:solidFill>
              </a:rPr>
              <a:t>My issue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I don’t have budget</a:t>
            </a:r>
            <a:r>
              <a:rPr lang="en-US" sz="4000" dirty="0"/>
              <a:t>(limited money)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928" y="2833687"/>
            <a:ext cx="3601872" cy="312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2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22139"/>
            <a:ext cx="6277970" cy="544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7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Do you think it’s one person problem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No, multiple people are facing same issue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78" y="2628899"/>
            <a:ext cx="8891915" cy="272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>
                <a:solidFill>
                  <a:srgbClr val="FF0000"/>
                </a:solidFill>
              </a:rPr>
              <a:t>Should they stop?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No, Continue your business with one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5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Problem if I am running business with one place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Suppose, I am driving my business . Lets say India for example. </a:t>
            </a:r>
            <a:r>
              <a:rPr lang="en-US" dirty="0"/>
              <a:t> Now multiple people are facing latency issue.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As per </a:t>
            </a:r>
            <a:r>
              <a:rPr lang="en-US" b="1"/>
              <a:t>Design principle </a:t>
            </a:r>
            <a:r>
              <a:rPr lang="en-US" b="1" dirty="0"/>
              <a:t>latency should be minimal. Ideally 0</a:t>
            </a:r>
          </a:p>
        </p:txBody>
      </p:sp>
    </p:spTree>
    <p:extLst>
      <p:ext uri="{BB962C8B-B14F-4D97-AF65-F5344CB8AC3E}">
        <p14:creationId xmlns:p14="http://schemas.microsoft.com/office/powerpoint/2010/main" val="407001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latency?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967"/>
            <a:ext cx="11693159" cy="57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1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0E81ED-0AE1-B69D-BDB5-6CB7A4507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598" y="1486578"/>
            <a:ext cx="7730803" cy="4351338"/>
          </a:xfrm>
        </p:spPr>
      </p:pic>
    </p:spTree>
    <p:extLst>
      <p:ext uri="{BB962C8B-B14F-4D97-AF65-F5344CB8AC3E}">
        <p14:creationId xmlns:p14="http://schemas.microsoft.com/office/powerpoint/2010/main" val="250971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395</Words>
  <Application>Microsoft Office PowerPoint</Application>
  <PresentationFormat>Widescreen</PresentationFormat>
  <Paragraphs>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           Cloud computing fundamentals</vt:lpstr>
      <vt:lpstr>requirement</vt:lpstr>
      <vt:lpstr>My issue</vt:lpstr>
      <vt:lpstr>PowerPoint Presentation</vt:lpstr>
      <vt:lpstr>Do you think it’s one person problem</vt:lpstr>
      <vt:lpstr>Should they stop?</vt:lpstr>
      <vt:lpstr>Problem if I am running business with one place</vt:lpstr>
      <vt:lpstr>What is latency? </vt:lpstr>
      <vt:lpstr>PowerPoint Presentation</vt:lpstr>
      <vt:lpstr>Are you joking?</vt:lpstr>
      <vt:lpstr>Latency calculator azure</vt:lpstr>
      <vt:lpstr>Latency calculator aws</vt:lpstr>
      <vt:lpstr>How cloud provider solved this problem?</vt:lpstr>
      <vt:lpstr>PowerPoint Presentation</vt:lpstr>
      <vt:lpstr>Business model of cloud provider?</vt:lpstr>
      <vt:lpstr>Cloud computing</vt:lpstr>
      <vt:lpstr>background</vt:lpstr>
      <vt:lpstr>What is region?</vt:lpstr>
      <vt:lpstr>Cloud promise</vt:lpstr>
      <vt:lpstr>Case study: saving backup in disk drive</vt:lpstr>
      <vt:lpstr>Unfortunate condition</vt:lpstr>
      <vt:lpstr>Case study: saving backup in disk drive</vt:lpstr>
      <vt:lpstr>My condition now</vt:lpstr>
      <vt:lpstr>Saving data in 3 place</vt:lpstr>
      <vt:lpstr>Saving data in 3 places</vt:lpstr>
      <vt:lpstr>Cloud way to deal with this failure</vt:lpstr>
      <vt:lpstr>Now related the terminology</vt:lpstr>
      <vt:lpstr>https://learn.microsoft.com/en-us/azure/reliability/availability-zones-overview?tabs=azure-cli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fundamentals</dc:title>
  <dc:creator>Microsoft account</dc:creator>
  <cp:lastModifiedBy>juhi3260@gmail.com</cp:lastModifiedBy>
  <cp:revision>32</cp:revision>
  <dcterms:created xsi:type="dcterms:W3CDTF">2024-06-08T15:55:18Z</dcterms:created>
  <dcterms:modified xsi:type="dcterms:W3CDTF">2024-06-11T18:06:33Z</dcterms:modified>
</cp:coreProperties>
</file>