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98" r:id="rId10"/>
    <p:sldId id="266" r:id="rId11"/>
    <p:sldId id="267" r:id="rId12"/>
    <p:sldId id="268" r:id="rId13"/>
    <p:sldId id="269" r:id="rId14"/>
    <p:sldId id="295" r:id="rId15"/>
    <p:sldId id="275" r:id="rId16"/>
    <p:sldId id="296" r:id="rId17"/>
    <p:sldId id="270" r:id="rId18"/>
    <p:sldId id="271" r:id="rId19"/>
    <p:sldId id="299" r:id="rId20"/>
    <p:sldId id="277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97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4D3-D1D1-4206-8F7D-3496DF0CD5D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zurespeed.com/Azure/Laten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wsspeedtest.com/latenc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en-us/azure/reliability/availability-zones-overview?tabs=azure-cli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120"/>
            <a:ext cx="10439400" cy="12344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           Cloud computing fundamentals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Are you joking?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it really possible to have latency?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2247530"/>
            <a:ext cx="4887533" cy="4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Latency calculator azure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Azure: </a:t>
            </a:r>
            <a:r>
              <a:rPr lang="en-GB" dirty="0">
                <a:hlinkClick r:id="rId2"/>
              </a:rPr>
              <a:t>https://www.azurespeed.com/Azure/Latency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2615937"/>
            <a:ext cx="12192000" cy="3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Latency calculator </a:t>
            </a:r>
            <a:r>
              <a:rPr lang="en-GB" dirty="0" err="1">
                <a:solidFill>
                  <a:srgbClr val="FF0000"/>
                </a:solidFill>
              </a:rPr>
              <a:t>aws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https://awsspeedtest.com/latency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552"/>
            <a:ext cx="1089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cloud provider solved this 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They invested huge amount and created  large infrastructure, so now everyone can have business in major of the countries without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32A37-7847-17D3-A71B-111B5911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815523"/>
            <a:ext cx="10982127" cy="54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Business model of cloud provider?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Renting the servers on pay per use basis across the globe.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7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3DD-48BB-F158-3F1B-6F19E898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DD92-1B04-E81C-BEBE-FFEC47A7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CSP[Cloud service provider] Renting infrastructure across the globe and providing compute, storage, networking and database solutions.</a:t>
            </a:r>
          </a:p>
        </p:txBody>
      </p:sp>
    </p:spTree>
    <p:extLst>
      <p:ext uri="{BB962C8B-B14F-4D97-AF65-F5344CB8AC3E}">
        <p14:creationId xmlns:p14="http://schemas.microsoft.com/office/powerpoint/2010/main" val="21302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world we have approx. 195 countries, so many of them are not business oriented country, so cloud providers has created data </a:t>
            </a:r>
            <a:r>
              <a:rPr lang="en-GB" dirty="0" err="1"/>
              <a:t>center</a:t>
            </a:r>
            <a:r>
              <a:rPr lang="en-GB" dirty="0"/>
              <a:t> access multiple countries.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97" y="3557588"/>
            <a:ext cx="8296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It’s a physical location where server’s are physically installed. Referred as data centre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Note: We can select region while doing any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403E-BA2D-4F30-9219-156AEF5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8A7B-BE6E-895D-1A6F-5BA8662B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Cost optimization by 70%</a:t>
            </a:r>
          </a:p>
        </p:txBody>
      </p:sp>
    </p:spTree>
    <p:extLst>
      <p:ext uri="{BB962C8B-B14F-4D97-AF65-F5344CB8AC3E}">
        <p14:creationId xmlns:p14="http://schemas.microsoft.com/office/powerpoint/2010/main" val="9293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requirement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5145206"/>
            <a:ext cx="10275627" cy="10317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want to setup a global business, across the globe.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ree Download: Earth Glob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01" y="1690688"/>
            <a:ext cx="3057099" cy="30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9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Unfortunate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laptop was having some issue, so I formatted it, and I was thinking</a:t>
            </a:r>
          </a:p>
          <a:p>
            <a:pPr marL="0" indent="0">
              <a:buNone/>
            </a:pPr>
            <a:r>
              <a:rPr lang="en-GB" dirty="0"/>
              <a:t>That I will restore my things from my drive, but drive is having some virus.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D95B6-33C6-F0AF-9DFA-6BE024E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65" y="1901746"/>
            <a:ext cx="6229670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condition now</a:t>
            </a:r>
            <a:endParaRPr lang="en-US" dirty="0"/>
          </a:p>
        </p:txBody>
      </p:sp>
      <p:pic>
        <p:nvPicPr>
          <p:cNvPr id="6146" name="Picture 2" descr="67,000+ Crying Face Stock Photos, Pictures &amp; Royalty-Free Images - iStock | Crying  face woman, Crying face emoji, Crying face mas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1810903"/>
            <a:ext cx="7028597" cy="46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0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3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6E17A-BA68-F4AA-4F0C-57D56B31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72" y="1752511"/>
            <a:ext cx="7767262" cy="4143168"/>
          </a:xfrm>
        </p:spPr>
      </p:pic>
    </p:spTree>
    <p:extLst>
      <p:ext uri="{BB962C8B-B14F-4D97-AF65-F5344CB8AC3E}">
        <p14:creationId xmlns:p14="http://schemas.microsoft.com/office/powerpoint/2010/main" val="39146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A8F-CAD0-30AA-55AB-5ABF8B3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data in 3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EC56-3341-DB65-6015-7BE5D25A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Storage cost= storage cost *3</a:t>
            </a:r>
          </a:p>
        </p:txBody>
      </p:sp>
    </p:spTree>
    <p:extLst>
      <p:ext uri="{BB962C8B-B14F-4D97-AF65-F5344CB8AC3E}">
        <p14:creationId xmlns:p14="http://schemas.microsoft.com/office/powerpoint/2010/main" val="249933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891D-A715-614B-2EC6-B5C4FD50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way to deal with this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B5913-B523-ABA2-9451-0F92F7FF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08" y="2420062"/>
            <a:ext cx="5524784" cy="3162463"/>
          </a:xfrm>
        </p:spPr>
      </p:pic>
    </p:spTree>
    <p:extLst>
      <p:ext uri="{BB962C8B-B14F-4D97-AF65-F5344CB8AC3E}">
        <p14:creationId xmlns:p14="http://schemas.microsoft.com/office/powerpoint/2010/main" val="172556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1D6-F2CF-B05D-F2C8-A8FAB91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Now related the terminology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FE62A-DFE8-06A4-25E6-9301C60C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10" y="1620507"/>
            <a:ext cx="8989887" cy="4222381"/>
          </a:xfrm>
        </p:spPr>
      </p:pic>
    </p:spTree>
    <p:extLst>
      <p:ext uri="{BB962C8B-B14F-4D97-AF65-F5344CB8AC3E}">
        <p14:creationId xmlns:p14="http://schemas.microsoft.com/office/powerpoint/2010/main" val="248823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DE7-5065-5A62-8A12-3187523A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365126"/>
            <a:ext cx="12267344" cy="133011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https://learn.microsoft.com/en-us/azure/reliability/availability-zones-overview?tabs=azure-cli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DF4D-C5AF-622D-34A7-EA08B41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9" y="1400960"/>
            <a:ext cx="9347476" cy="52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3E9-0F6C-B16F-CFE7-02063528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52C-894B-E5A3-D911-68F1D617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to console, and see regions for both Amazon and Azure</a:t>
            </a:r>
          </a:p>
        </p:txBody>
      </p:sp>
    </p:spTree>
    <p:extLst>
      <p:ext uri="{BB962C8B-B14F-4D97-AF65-F5344CB8AC3E}">
        <p14:creationId xmlns:p14="http://schemas.microsoft.com/office/powerpoint/2010/main" val="2176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My issue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 don’t have budget</a:t>
            </a:r>
            <a:r>
              <a:rPr lang="en-US" sz="4000" dirty="0"/>
              <a:t>(limited money)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8" y="2833687"/>
            <a:ext cx="3601872" cy="3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6765-4762-2A1D-2456-59A1716F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17F9-EA48-0BFC-01FE-67B31C57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22139"/>
            <a:ext cx="6277970" cy="54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Do you think it’s one person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multiple people are facing same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8" y="2628899"/>
            <a:ext cx="8891915" cy="27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Should they stop?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Continue your business with one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Problem if I am running business with one place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Suppose, I am driving my business . Lets say India for example. </a:t>
            </a:r>
            <a:r>
              <a:rPr lang="en-US" dirty="0"/>
              <a:t> Now multiple people are facing latency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 per </a:t>
            </a:r>
            <a:r>
              <a:rPr lang="en-US" b="1"/>
              <a:t>Design principle </a:t>
            </a:r>
            <a:r>
              <a:rPr lang="en-US" b="1" dirty="0"/>
              <a:t>latency should be minimal. Ideally 0</a:t>
            </a:r>
          </a:p>
        </p:txBody>
      </p:sp>
    </p:spTree>
    <p:extLst>
      <p:ext uri="{BB962C8B-B14F-4D97-AF65-F5344CB8AC3E}">
        <p14:creationId xmlns:p14="http://schemas.microsoft.com/office/powerpoint/2010/main" val="40700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latency?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"/>
            <a:ext cx="11693159" cy="57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E81ED-0AE1-B69D-BDB5-6CB7A4507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98" y="1486578"/>
            <a:ext cx="7730803" cy="4351338"/>
          </a:xfrm>
        </p:spPr>
      </p:pic>
    </p:spTree>
    <p:extLst>
      <p:ext uri="{BB962C8B-B14F-4D97-AF65-F5344CB8AC3E}">
        <p14:creationId xmlns:p14="http://schemas.microsoft.com/office/powerpoint/2010/main" val="250971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395</Words>
  <Application>Microsoft Office PowerPoint</Application>
  <PresentationFormat>Widescreen</PresentationFormat>
  <Paragraphs>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          Cloud computing fundamentals</vt:lpstr>
      <vt:lpstr>requirement</vt:lpstr>
      <vt:lpstr>My issue</vt:lpstr>
      <vt:lpstr>PowerPoint Presentation</vt:lpstr>
      <vt:lpstr>Do you think it’s one person problem</vt:lpstr>
      <vt:lpstr>Should they stop?</vt:lpstr>
      <vt:lpstr>Problem if I am running business with one place</vt:lpstr>
      <vt:lpstr>What is latency? </vt:lpstr>
      <vt:lpstr>PowerPoint Presentation</vt:lpstr>
      <vt:lpstr>Are you joking?</vt:lpstr>
      <vt:lpstr>Latency calculator azure</vt:lpstr>
      <vt:lpstr>Latency calculator aws</vt:lpstr>
      <vt:lpstr>How cloud provider solved this problem?</vt:lpstr>
      <vt:lpstr>PowerPoint Presentation</vt:lpstr>
      <vt:lpstr>Business model of cloud provider?</vt:lpstr>
      <vt:lpstr>Cloud computing</vt:lpstr>
      <vt:lpstr>background</vt:lpstr>
      <vt:lpstr>What is region?</vt:lpstr>
      <vt:lpstr>Cloud promise</vt:lpstr>
      <vt:lpstr>Case study: saving backup in disk drive</vt:lpstr>
      <vt:lpstr>Unfortunate condition</vt:lpstr>
      <vt:lpstr>Case study: saving backup in disk drive</vt:lpstr>
      <vt:lpstr>My condition now</vt:lpstr>
      <vt:lpstr>Saving data in 3 place</vt:lpstr>
      <vt:lpstr>Saving data in 3 places</vt:lpstr>
      <vt:lpstr>Cloud way to deal with this failure</vt:lpstr>
      <vt:lpstr>Now related the terminology</vt:lpstr>
      <vt:lpstr>https://learn.microsoft.com/en-us/azure/reliability/availability-zones-overview?tabs=azure-cli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fundamentals</dc:title>
  <dc:creator>Microsoft account</dc:creator>
  <cp:lastModifiedBy>juhi3260@gmail.com</cp:lastModifiedBy>
  <cp:revision>33</cp:revision>
  <dcterms:created xsi:type="dcterms:W3CDTF">2024-06-08T15:55:18Z</dcterms:created>
  <dcterms:modified xsi:type="dcterms:W3CDTF">2024-06-12T17:44:04Z</dcterms:modified>
</cp:coreProperties>
</file>