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6BF6-989E-EE29-1C3E-427431704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FB2D6-CBCA-4E3F-B93D-0D6E443E8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DC4E4-6E8E-C0F6-3124-A101E8C9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6E37-F77B-4F20-B927-F223AB16302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3C264-2928-ED3F-E6DD-1E59D2BC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BDE4C-3DBE-1869-288B-692525FF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FF13-62E4-43B8-A949-465C19B7D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9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6A4E-7C31-4A8B-8168-E28F0147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D2522-A1CA-565E-EB2C-C78D446E7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F0EA0-B9B7-5FE9-48F4-15A00CEE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6E37-F77B-4F20-B927-F223AB16302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AD91A-82DA-3368-A5BE-41BCD5D2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07BB0-2097-6F28-0AF8-DA44FDFD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FF13-62E4-43B8-A949-465C19B7D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44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7BD6A-10C0-CBA2-6162-2226EA7B4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CF91B-A000-D240-BDA1-0485779DC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ACBD1-B680-CE24-786B-5DE43D57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6E37-F77B-4F20-B927-F223AB16302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DD94A-BACC-3E06-4DF8-F0A38592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E1F30-9E37-4699-B587-9998AC1E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FF13-62E4-43B8-A949-465C19B7D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21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36E0-EF03-00FC-7EC5-A6DBA7A8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864FD-0198-C1C0-DCC6-20D7E2A84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C91CE-49D6-8209-2E17-0B164CAD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6E37-F77B-4F20-B927-F223AB16302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5B65A-E913-CC82-538B-9A7B6080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09CD0-025B-5A0A-9DD5-0F361837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FF13-62E4-43B8-A949-465C19B7D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71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137C-6438-FC86-87FB-7951D313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E21EC-8C75-EFA6-03E9-F6B5A64DF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A57C8-A922-84F7-0E7E-E0F38EB1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6E37-F77B-4F20-B927-F223AB16302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B8D96-8EB8-3459-6B65-CC1AAE65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0F8C4-6CDC-8253-29AC-64689F7D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FF13-62E4-43B8-A949-465C19B7D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58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FD1B-46D0-F7FD-442F-45E73E69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115C-A1B3-55C4-501F-6B4854BAF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4EF45-E47A-28A4-2E02-BC1E03621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7C721-B532-5628-3D94-045FFED6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6E37-F77B-4F20-B927-F223AB16302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BA464-DEAE-B01B-5AD4-EBA48DAB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9D369-0734-F6FA-7A91-0975964B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FF13-62E4-43B8-A949-465C19B7D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79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2413-6E90-835D-8A65-AB2E19E5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B5B3-1C0E-B37B-D881-70FECB3DC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91B0B-FFDB-BF9D-82C1-607AC36F5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2E688-2E51-FA66-0533-A910A74BC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27029-BFB6-EDB2-5DEF-53B2DAA34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EA4BA-3EAC-8FC0-4AA2-3384B626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6E37-F77B-4F20-B927-F223AB16302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F0D72-8953-ADFF-DBD4-5F4AEEAA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92656-3F7C-E144-58E5-A7D75347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FF13-62E4-43B8-A949-465C19B7D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87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9A68-5D77-059B-64B9-E244B375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81B45-54A8-0A03-E49F-47A38FD87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6E37-F77B-4F20-B927-F223AB16302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D54D3-43B6-9933-3CCE-4BE64C86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7D3C7-2117-0B07-67E5-C4625E0D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FF13-62E4-43B8-A949-465C19B7D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43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E4B761-2522-A9FF-A4BD-3B657CE7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6E37-F77B-4F20-B927-F223AB16302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60E1A-25F6-D884-E3F1-B6A96D0E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C4753-C697-47FF-5477-EFFCB919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FF13-62E4-43B8-A949-465C19B7D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38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0650-27B4-B2F5-6006-8DF1F87A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63957-1519-20AD-B301-07B2D7F62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A892A-5C2F-5897-A752-C15A656FA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28CC-1265-D1BA-0772-344664EE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6E37-F77B-4F20-B927-F223AB16302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FAF1A-2FB8-9839-2716-70F6358C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D81A5-E82A-16C3-A100-7FC4E735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FF13-62E4-43B8-A949-465C19B7D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72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70E4-DC75-9338-A175-136E6AEB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D316E-298E-5645-92E8-3C6FD55E9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A96AE-DEB3-3284-B58D-AF318D493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5DF2B-AC5D-96F7-21AA-5FC89B7B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6E37-F77B-4F20-B927-F223AB16302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A72D2-FEBB-C624-79B1-D99F4D63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F02DA-82D2-E58E-BB50-D834A6F6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FF13-62E4-43B8-A949-465C19B7D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69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781AC-1A74-D729-1C34-798418C9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5A972-AD5A-BC3C-527C-5164F66B8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E0B9-CB7E-B16D-7219-2EA27BE59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86E37-F77B-4F20-B927-F223AB16302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4E43-D4F9-A92F-0720-0CC70CDDC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A393-D305-E781-DB6F-63C4CE0F3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6FF13-62E4-43B8-A949-465C19B7D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58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8222-E71E-4666-C2BE-4AFA4A26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Terraform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12C26-554B-CF8F-99AA-DE47905B1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Objective: Creating terraform and Azure DevOps integration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6765E-ADD6-89A4-C77C-33E6CCE4A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21" y="2555749"/>
            <a:ext cx="6962453" cy="39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1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1390-B10A-C3C9-5055-40A75E78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Step1: 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361B3-E4B3-71CC-3096-4395FFD7F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Assuming you have-</a:t>
            </a:r>
          </a:p>
          <a:p>
            <a:pPr marL="514350" indent="-514350">
              <a:buAutoNum type="arabicParenR"/>
            </a:pPr>
            <a:r>
              <a:rPr lang="en-IN" dirty="0"/>
              <a:t>Killerkoda account with azure cli authentication</a:t>
            </a:r>
          </a:p>
          <a:p>
            <a:pPr marL="514350" indent="-514350">
              <a:buAutoNum type="arabicParenR"/>
            </a:pPr>
            <a:r>
              <a:rPr lang="en-IN" dirty="0"/>
              <a:t>Service connection</a:t>
            </a:r>
          </a:p>
          <a:p>
            <a:pPr marL="514350" indent="-514350">
              <a:buAutoNum type="arabicParenR"/>
            </a:pPr>
            <a:r>
              <a:rPr lang="en-IN" dirty="0"/>
              <a:t>Repository that container terraform main.tf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40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4D67-1CFC-B6E2-731A-61733B57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Step2: Terraform backend configuration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BAF0D4-A216-447C-727F-4FC55E83B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6533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1A52-EB9D-1FF0-BFEA-46C85468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Step3- Create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E4E12-C6CF-B93F-9DF1-FB5F2AAC9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Create main.tf and </a:t>
            </a:r>
            <a:r>
              <a:rPr lang="en-IN" dirty="0" err="1"/>
              <a:t>pipeline.yaml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1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D6EC-2D45-9361-AB7E-4AC84CF2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Step4- Run the 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7DADAA-FD6D-235D-1499-FE2586238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938" y="1825625"/>
            <a:ext cx="7552123" cy="4351338"/>
          </a:xfrm>
        </p:spPr>
      </p:pic>
    </p:spTree>
    <p:extLst>
      <p:ext uri="{BB962C8B-B14F-4D97-AF65-F5344CB8AC3E}">
        <p14:creationId xmlns:p14="http://schemas.microsoft.com/office/powerpoint/2010/main" val="264319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51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Terraform workshop</vt:lpstr>
      <vt:lpstr>Step1: Prework</vt:lpstr>
      <vt:lpstr>Step2: Terraform backend configuration</vt:lpstr>
      <vt:lpstr>Step3- Create configuration</vt:lpstr>
      <vt:lpstr>Step4- Run the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juhi3260@gmail.com</dc:creator>
  <cp:lastModifiedBy>juhi3260@gmail.com</cp:lastModifiedBy>
  <cp:revision>6</cp:revision>
  <dcterms:created xsi:type="dcterms:W3CDTF">2024-07-07T06:29:01Z</dcterms:created>
  <dcterms:modified xsi:type="dcterms:W3CDTF">2024-07-07T06:36:55Z</dcterms:modified>
</cp:coreProperties>
</file>