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95" r:id="rId14"/>
    <p:sldId id="275" r:id="rId15"/>
    <p:sldId id="296" r:id="rId16"/>
    <p:sldId id="270" r:id="rId17"/>
    <p:sldId id="271" r:id="rId18"/>
    <p:sldId id="272" r:id="rId19"/>
    <p:sldId id="274" r:id="rId20"/>
    <p:sldId id="276" r:id="rId21"/>
    <p:sldId id="277" r:id="rId22"/>
    <p:sldId id="278" r:id="rId23"/>
    <p:sldId id="282" r:id="rId24"/>
    <p:sldId id="279" r:id="rId25"/>
    <p:sldId id="280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1" r:id="rId34"/>
    <p:sldId id="290" r:id="rId35"/>
    <p:sldId id="292" r:id="rId36"/>
    <p:sldId id="293" r:id="rId37"/>
    <p:sldId id="294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3E4D3-D1D1-4206-8F7D-3496DF0CD5D2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E6611-B669-422A-85B1-1B9C070D8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413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3E4D3-D1D1-4206-8F7D-3496DF0CD5D2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E6611-B669-422A-85B1-1B9C070D8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809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3E4D3-D1D1-4206-8F7D-3496DF0CD5D2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E6611-B669-422A-85B1-1B9C070D8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400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3E4D3-D1D1-4206-8F7D-3496DF0CD5D2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E6611-B669-422A-85B1-1B9C070D8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349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3E4D3-D1D1-4206-8F7D-3496DF0CD5D2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E6611-B669-422A-85B1-1B9C070D8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132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3E4D3-D1D1-4206-8F7D-3496DF0CD5D2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E6611-B669-422A-85B1-1B9C070D8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457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3E4D3-D1D1-4206-8F7D-3496DF0CD5D2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E6611-B669-422A-85B1-1B9C070D8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426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3E4D3-D1D1-4206-8F7D-3496DF0CD5D2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E6611-B669-422A-85B1-1B9C070D8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16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3E4D3-D1D1-4206-8F7D-3496DF0CD5D2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E6611-B669-422A-85B1-1B9C070D8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775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3E4D3-D1D1-4206-8F7D-3496DF0CD5D2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E6611-B669-422A-85B1-1B9C070D8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556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3E4D3-D1D1-4206-8F7D-3496DF0CD5D2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E6611-B669-422A-85B1-1B9C070D8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798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93E4D3-D1D1-4206-8F7D-3496DF0CD5D2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DE6611-B669-422A-85B1-1B9C070D8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319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azurespeed.com/Azure/Latency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awsspeedtest.com/latency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learn.microsoft.com/en-us/azure/reliability/availability-zones-overview?tabs=azure-cli" TargetMode="Externa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103120"/>
            <a:ext cx="10439400" cy="1234440"/>
          </a:xfrm>
        </p:spPr>
        <p:txBody>
          <a:bodyPr>
            <a:normAutofit/>
          </a:bodyPr>
          <a:lstStyle/>
          <a:p>
            <a:r>
              <a:rPr lang="en-GB" sz="4800" dirty="0">
                <a:solidFill>
                  <a:srgbClr val="FF0000"/>
                </a:solidFill>
              </a:rPr>
              <a:t>           Cloud computing fundamentals</a:t>
            </a:r>
            <a:endParaRPr lang="en-US" sz="4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81627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800" dirty="0">
                <a:solidFill>
                  <a:srgbClr val="FF0000"/>
                </a:solidFill>
              </a:rPr>
              <a:t>Latency calculator azure</a:t>
            </a:r>
            <a:endParaRPr lang="en-US" sz="48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Azure: </a:t>
            </a:r>
            <a:r>
              <a:rPr lang="en-GB" dirty="0">
                <a:hlinkClick r:id="rId2"/>
              </a:rPr>
              <a:t>https://www.azurespeed.com/Azure/Latency</a:t>
            </a:r>
            <a:r>
              <a:rPr lang="en-GB" dirty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308" y="2615937"/>
            <a:ext cx="12192000" cy="369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6984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Latency calculator </a:t>
            </a:r>
            <a:r>
              <a:rPr lang="en-GB" dirty="0" err="1">
                <a:solidFill>
                  <a:srgbClr val="FF0000"/>
                </a:solidFill>
              </a:rPr>
              <a:t>aws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Link: </a:t>
            </a:r>
            <a:r>
              <a:rPr lang="en-GB" dirty="0">
                <a:hlinkClick r:id="rId2"/>
              </a:rPr>
              <a:t>https://awsspeedtest.com/latency</a:t>
            </a:r>
            <a:r>
              <a:rPr lang="en-GB" dirty="0"/>
              <a:t>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729552"/>
            <a:ext cx="108966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2412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How cloud provider solved this problem?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They invested huge amount and created  large infrastructure, so now everyone can have business in major of the countries without latency.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9578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7B32A37-7847-17D3-A71B-111B591113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384" y="815523"/>
            <a:ext cx="10982127" cy="5420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0856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800" dirty="0">
                <a:solidFill>
                  <a:srgbClr val="FF0000"/>
                </a:solidFill>
              </a:rPr>
              <a:t>Business model of cloud provider?</a:t>
            </a:r>
            <a:endParaRPr lang="en-US" sz="48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Renting the servers on pay per use basis.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3700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F03DD-48BB-F158-3F1B-6F19E8983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Cloud computing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54DD92-1B04-E81C-BEBE-FFEC47A7C1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Renting infrastructure across the globe and providing compute, storage, networking and database solutions.</a:t>
            </a:r>
          </a:p>
        </p:txBody>
      </p:sp>
    </p:spTree>
    <p:extLst>
      <p:ext uri="{BB962C8B-B14F-4D97-AF65-F5344CB8AC3E}">
        <p14:creationId xmlns:p14="http://schemas.microsoft.com/office/powerpoint/2010/main" val="2130228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In the world we have approx. 195 countries, so many of them are not business oriented country, so cloud providers has created data </a:t>
            </a:r>
            <a:r>
              <a:rPr lang="en-GB" dirty="0" err="1"/>
              <a:t>center</a:t>
            </a:r>
            <a:r>
              <a:rPr lang="en-GB" dirty="0"/>
              <a:t> access multiple countries.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997" y="3557588"/>
            <a:ext cx="8296275" cy="261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3702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region?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It’s a physical location where server’s are physically installed. Referred as data centre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>
                <a:solidFill>
                  <a:srgbClr val="FF0000"/>
                </a:solidFill>
              </a:rPr>
              <a:t>Note: We can select region while doing any activity.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39128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For Data Center Construction, Location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6452" y="548185"/>
            <a:ext cx="8851417" cy="4910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65684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What data centre consists?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Compute resource &gt;&gt; where we need memory and CPU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Storage resource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Networking resource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Database resource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156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6000" dirty="0">
                <a:solidFill>
                  <a:srgbClr val="FF0000"/>
                </a:solidFill>
              </a:rPr>
              <a:t>requirement</a:t>
            </a:r>
            <a:endParaRPr lang="en-US" sz="60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8173" y="5145206"/>
            <a:ext cx="10275627" cy="1031757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I want to setup a global business, across the globe.</a:t>
            </a:r>
            <a:endParaRPr lang="en-US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 descr="Free Download: Earth Globe Desig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3701" y="1690688"/>
            <a:ext cx="3057099" cy="3057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09964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Need of datacentre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arenR"/>
            </a:pPr>
            <a:r>
              <a:rPr lang="en-GB" dirty="0"/>
              <a:t>Power, power backup(generator)</a:t>
            </a:r>
          </a:p>
          <a:p>
            <a:pPr marL="514350" indent="-514350">
              <a:buAutoNum type="arabicParenR"/>
            </a:pPr>
            <a:r>
              <a:rPr lang="en-GB" dirty="0"/>
              <a:t>Monitoring zone</a:t>
            </a:r>
          </a:p>
          <a:p>
            <a:pPr marL="514350" indent="-514350">
              <a:buAutoNum type="arabicParenR"/>
            </a:pPr>
            <a:r>
              <a:rPr lang="en-GB" dirty="0"/>
              <a:t>Physical security</a:t>
            </a:r>
          </a:p>
          <a:p>
            <a:pPr marL="514350" indent="-514350">
              <a:buAutoNum type="arabicParenR"/>
            </a:pPr>
            <a:r>
              <a:rPr lang="en-GB" dirty="0"/>
              <a:t>Large area</a:t>
            </a:r>
          </a:p>
          <a:p>
            <a:pPr marL="514350" indent="-514350">
              <a:buAutoNum type="arabicParenR"/>
            </a:pPr>
            <a:endParaRPr lang="en-GB" dirty="0"/>
          </a:p>
          <a:p>
            <a:pPr marL="0" indent="0">
              <a:buNone/>
            </a:pPr>
            <a:r>
              <a:rPr lang="en-GB" dirty="0">
                <a:solidFill>
                  <a:srgbClr val="FF0000"/>
                </a:solidFill>
              </a:rPr>
              <a:t>If anything goes wrong, it may cause outage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65262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Case study: saving backup in disk drive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62312" y="3039269"/>
            <a:ext cx="5667375" cy="192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5718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Unfortunate condition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My laptop was having some issue, so I formatted it, and I was thinking</a:t>
            </a:r>
          </a:p>
          <a:p>
            <a:pPr marL="0" indent="0">
              <a:buNone/>
            </a:pPr>
            <a:r>
              <a:rPr lang="en-GB" dirty="0"/>
              <a:t>That I will restore my things from my drive, but drive is having some virus.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7091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Case study: saving backup in disk drive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62312" y="3039269"/>
            <a:ext cx="5667375" cy="19240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6ED95B6-33C6-F0AF-9DFA-6BE024EAE3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1165" y="1901746"/>
            <a:ext cx="6229670" cy="3054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4813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My condition now</a:t>
            </a:r>
            <a:endParaRPr lang="en-US" dirty="0"/>
          </a:p>
        </p:txBody>
      </p:sp>
      <p:pic>
        <p:nvPicPr>
          <p:cNvPr id="6146" name="Picture 2" descr="67,000+ Crying Face Stock Photos, Pictures &amp; Royalty-Free Images - iStock | Crying  face woman, Crying face emoji, Crying face mask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1063" y="1810903"/>
            <a:ext cx="7028597" cy="4674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97021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Saving data in 3 place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E96E17A-BA68-F4AA-4F0C-57D56B31A2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80172" y="1752511"/>
            <a:ext cx="7767262" cy="4143168"/>
          </a:xfrm>
        </p:spPr>
      </p:pic>
    </p:spTree>
    <p:extLst>
      <p:ext uri="{BB962C8B-B14F-4D97-AF65-F5344CB8AC3E}">
        <p14:creationId xmlns:p14="http://schemas.microsoft.com/office/powerpoint/2010/main" val="3914676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EBA8F-CAD0-30AA-55AB-5ABF8B31D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Saving data in 3 places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18EC56-3341-DB65-6015-7BE5D25AD3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Storage cost= storage cost *3</a:t>
            </a:r>
          </a:p>
        </p:txBody>
      </p:sp>
    </p:spTree>
    <p:extLst>
      <p:ext uri="{BB962C8B-B14F-4D97-AF65-F5344CB8AC3E}">
        <p14:creationId xmlns:p14="http://schemas.microsoft.com/office/powerpoint/2010/main" val="24993338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7891D-A715-614B-2EC6-B5C4FD500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Cloud way to deal with this failure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C6B5913-B523-ABA2-9451-0F92F7FFF3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33608" y="2420062"/>
            <a:ext cx="5524784" cy="3162463"/>
          </a:xfrm>
        </p:spPr>
      </p:pic>
    </p:spTree>
    <p:extLst>
      <p:ext uri="{BB962C8B-B14F-4D97-AF65-F5344CB8AC3E}">
        <p14:creationId xmlns:p14="http://schemas.microsoft.com/office/powerpoint/2010/main" val="17255651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4C1D6-F2CF-B05D-F2C8-A8FAB91E5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Now related the terminology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24FE62A-DFE8-06A4-25E6-9301C60C25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5510" y="1620507"/>
            <a:ext cx="8989887" cy="4222381"/>
          </a:xfrm>
        </p:spPr>
      </p:pic>
    </p:spTree>
    <p:extLst>
      <p:ext uri="{BB962C8B-B14F-4D97-AF65-F5344CB8AC3E}">
        <p14:creationId xmlns:p14="http://schemas.microsoft.com/office/powerpoint/2010/main" val="24882330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24DE7-5065-5A62-8A12-3187523AF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580" y="365126"/>
            <a:ext cx="12267344" cy="1330110"/>
          </a:xfrm>
        </p:spPr>
        <p:txBody>
          <a:bodyPr>
            <a:normAutofit/>
          </a:bodyPr>
          <a:lstStyle/>
          <a:p>
            <a:r>
              <a:rPr lang="en-IN" sz="2400" dirty="0">
                <a:hlinkClick r:id="rId2"/>
              </a:rPr>
              <a:t>https://learn.microsoft.com/en-us/azure/reliability/availability-zones-overview?tabs=azure-cli</a:t>
            </a:r>
            <a:br>
              <a:rPr lang="en-IN" sz="2400" dirty="0"/>
            </a:br>
            <a:endParaRPr lang="en-IN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65DF4D-C5AF-622D-34A7-EA08B41472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9149" y="1400960"/>
            <a:ext cx="9347476" cy="5268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617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6600" dirty="0">
                <a:solidFill>
                  <a:srgbClr val="FF0000"/>
                </a:solidFill>
              </a:rPr>
              <a:t>My issue</a:t>
            </a:r>
            <a:endParaRPr lang="en-US" sz="66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4000" dirty="0"/>
              <a:t>I don’t have budget</a:t>
            </a:r>
            <a:r>
              <a:rPr lang="en-US" sz="4000" dirty="0"/>
              <a:t>(limited money)</a:t>
            </a:r>
            <a:endParaRPr lang="en-GB" sz="4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9928" y="2833687"/>
            <a:ext cx="3601872" cy="312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9246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FD79A-96F4-F8A2-7A3B-FADBE8A56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5400" dirty="0">
                <a:solidFill>
                  <a:srgbClr val="FF0000"/>
                </a:solidFill>
              </a:rPr>
              <a:t>Types of Cloud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FF8FE6-40C8-6FB6-891A-2263F9E6F1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4000" dirty="0"/>
              <a:t>Private cloud</a:t>
            </a:r>
          </a:p>
          <a:p>
            <a:r>
              <a:rPr lang="en-IN" sz="4000" dirty="0"/>
              <a:t>Public cloud</a:t>
            </a:r>
          </a:p>
          <a:p>
            <a:r>
              <a:rPr lang="en-IN" sz="4000" dirty="0"/>
              <a:t>Community cloud</a:t>
            </a:r>
          </a:p>
          <a:p>
            <a:r>
              <a:rPr lang="en-IN" sz="4000" dirty="0"/>
              <a:t>Hybrid cloud</a:t>
            </a:r>
          </a:p>
        </p:txBody>
      </p:sp>
    </p:spTree>
    <p:extLst>
      <p:ext uri="{BB962C8B-B14F-4D97-AF65-F5344CB8AC3E}">
        <p14:creationId xmlns:p14="http://schemas.microsoft.com/office/powerpoint/2010/main" val="30766071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622AF-C452-6AA8-4D56-56BDED840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Private cloud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E4CDD9D-7A7A-5633-141A-83095D5E01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3173" y="1860192"/>
            <a:ext cx="8907694" cy="3930137"/>
          </a:xfrm>
        </p:spPr>
      </p:pic>
    </p:spTree>
    <p:extLst>
      <p:ext uri="{BB962C8B-B14F-4D97-AF65-F5344CB8AC3E}">
        <p14:creationId xmlns:p14="http://schemas.microsoft.com/office/powerpoint/2010/main" val="20154179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4E8AC-661C-4CFA-9910-2C8A8171A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Public cloud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5EFFFA1-BD31-4C39-9863-7ECFD8D89D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8176" y="2058094"/>
            <a:ext cx="7715647" cy="3886400"/>
          </a:xfrm>
        </p:spPr>
      </p:pic>
    </p:spTree>
    <p:extLst>
      <p:ext uri="{BB962C8B-B14F-4D97-AF65-F5344CB8AC3E}">
        <p14:creationId xmlns:p14="http://schemas.microsoft.com/office/powerpoint/2010/main" val="27167659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A10DE-A375-7304-A732-4D1A04E8D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Community cloud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09736-FAC0-EC6F-7437-6CC4970AE8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</a:t>
            </a:r>
            <a:r>
              <a:rPr lang="en-US" i="1" dirty="0"/>
              <a:t>community cloud</a:t>
            </a:r>
            <a:r>
              <a:rPr lang="en-US" dirty="0"/>
              <a:t> is a cloud infrastructure in which multiple organizations share resources and services based on common requirements.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Example: Let say IBM(Support), TCS(Development), Accenture(data management) are working on project. Now all things would be shared within them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96504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2A296-329E-FC50-0DE7-6D54A8F4D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Hybrid cloud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6A03BF-91A5-CD4F-7F51-53BEA30C9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Hybrid cloud = Private cloud + Public cloud</a:t>
            </a:r>
          </a:p>
        </p:txBody>
      </p:sp>
    </p:spTree>
    <p:extLst>
      <p:ext uri="{BB962C8B-B14F-4D97-AF65-F5344CB8AC3E}">
        <p14:creationId xmlns:p14="http://schemas.microsoft.com/office/powerpoint/2010/main" val="178542921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06D0D-AF78-D778-F88B-A30E21DE4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IAAS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90397C-D35C-C4B0-728A-E1ADE40420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They will give infrastructure, do whatever you want to do.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Example: VM</a:t>
            </a:r>
          </a:p>
        </p:txBody>
      </p:sp>
    </p:spTree>
    <p:extLst>
      <p:ext uri="{BB962C8B-B14F-4D97-AF65-F5344CB8AC3E}">
        <p14:creationId xmlns:p14="http://schemas.microsoft.com/office/powerpoint/2010/main" val="204608368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93261-2D59-4D2B-3605-D7B198FFA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PAAS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372A52-5B9F-1C1E-8343-28A3BE3AF8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They will give platform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Example: Azure WebApp</a:t>
            </a:r>
          </a:p>
        </p:txBody>
      </p:sp>
    </p:spTree>
    <p:extLst>
      <p:ext uri="{BB962C8B-B14F-4D97-AF65-F5344CB8AC3E}">
        <p14:creationId xmlns:p14="http://schemas.microsoft.com/office/powerpoint/2010/main" val="63692091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175A2-CE51-0EA1-2696-AF62A32D4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SAAS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A44C77-DF7A-374F-FBC9-B2010A2F40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Cloud offering of services.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Example: Sonar cloud, terraform cloud, artifactory cloud.</a:t>
            </a:r>
          </a:p>
        </p:txBody>
      </p:sp>
    </p:spTree>
    <p:extLst>
      <p:ext uri="{BB962C8B-B14F-4D97-AF65-F5344CB8AC3E}">
        <p14:creationId xmlns:p14="http://schemas.microsoft.com/office/powerpoint/2010/main" val="1571057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522139"/>
            <a:ext cx="6277970" cy="5442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2767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Do you think it’s one person problem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No, multiple people are facing same issue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278" y="2628899"/>
            <a:ext cx="8891915" cy="2721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507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6600" dirty="0">
                <a:solidFill>
                  <a:srgbClr val="FF0000"/>
                </a:solidFill>
              </a:rPr>
              <a:t>Should they stop?</a:t>
            </a:r>
            <a:endParaRPr lang="en-US" sz="66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No, Continue your business with one country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6569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>
                <a:solidFill>
                  <a:srgbClr val="FF0000"/>
                </a:solidFill>
              </a:rPr>
              <a:t>Problem if I am running business with one place</a:t>
            </a:r>
            <a:endParaRPr lang="en-US" sz="40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Suppose, I am driving my business . Lets say India for example. </a:t>
            </a:r>
            <a:r>
              <a:rPr lang="en-US" dirty="0"/>
              <a:t> Now multiple people are facing latency issue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700187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latency?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04967"/>
            <a:ext cx="11693159" cy="5771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5146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6000" dirty="0">
                <a:solidFill>
                  <a:srgbClr val="FF0000"/>
                </a:solidFill>
              </a:rPr>
              <a:t>Are you joking?</a:t>
            </a:r>
            <a:endParaRPr lang="en-US" sz="60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Is it really possible to have latency?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8173" y="2247530"/>
            <a:ext cx="4887533" cy="4064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7844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518</Words>
  <Application>Microsoft Office PowerPoint</Application>
  <PresentationFormat>Widescreen</PresentationFormat>
  <Paragraphs>86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1" baseType="lpstr">
      <vt:lpstr>Arial</vt:lpstr>
      <vt:lpstr>Calibri</vt:lpstr>
      <vt:lpstr>Calibri Light</vt:lpstr>
      <vt:lpstr>Office Theme</vt:lpstr>
      <vt:lpstr>           Cloud computing fundamentals</vt:lpstr>
      <vt:lpstr>requirement</vt:lpstr>
      <vt:lpstr>My issue</vt:lpstr>
      <vt:lpstr>PowerPoint Presentation</vt:lpstr>
      <vt:lpstr>Do you think it’s one person problem</vt:lpstr>
      <vt:lpstr>Should they stop?</vt:lpstr>
      <vt:lpstr>Problem if I am running business with one place</vt:lpstr>
      <vt:lpstr>What is latency? </vt:lpstr>
      <vt:lpstr>Are you joking?</vt:lpstr>
      <vt:lpstr>Latency calculator azure</vt:lpstr>
      <vt:lpstr>Latency calculator aws</vt:lpstr>
      <vt:lpstr>How cloud provider solved this problem?</vt:lpstr>
      <vt:lpstr>PowerPoint Presentation</vt:lpstr>
      <vt:lpstr>Business model of cloud provider?</vt:lpstr>
      <vt:lpstr>Cloud computing</vt:lpstr>
      <vt:lpstr>background</vt:lpstr>
      <vt:lpstr>What is region?</vt:lpstr>
      <vt:lpstr>PowerPoint Presentation</vt:lpstr>
      <vt:lpstr>What data centre consists?</vt:lpstr>
      <vt:lpstr>Need of datacentre</vt:lpstr>
      <vt:lpstr>Case study: saving backup in disk drive</vt:lpstr>
      <vt:lpstr>Unfortunate condition</vt:lpstr>
      <vt:lpstr>Case study: saving backup in disk drive</vt:lpstr>
      <vt:lpstr>My condition now</vt:lpstr>
      <vt:lpstr>Saving data in 3 place</vt:lpstr>
      <vt:lpstr>Saving data in 3 places</vt:lpstr>
      <vt:lpstr>Cloud way to deal with this failure</vt:lpstr>
      <vt:lpstr>Now related the terminology</vt:lpstr>
      <vt:lpstr>https://learn.microsoft.com/en-us/azure/reliability/availability-zones-overview?tabs=azure-cli </vt:lpstr>
      <vt:lpstr>Types of Cloud</vt:lpstr>
      <vt:lpstr>Private cloud</vt:lpstr>
      <vt:lpstr>Public cloud</vt:lpstr>
      <vt:lpstr>Community cloud</vt:lpstr>
      <vt:lpstr>Hybrid cloud</vt:lpstr>
      <vt:lpstr>IAAS</vt:lpstr>
      <vt:lpstr>PAAS</vt:lpstr>
      <vt:lpstr>SAAS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computing fundamentals</dc:title>
  <dc:creator>Microsoft account</dc:creator>
  <cp:lastModifiedBy>juhi3260@gmail.com</cp:lastModifiedBy>
  <cp:revision>25</cp:revision>
  <dcterms:created xsi:type="dcterms:W3CDTF">2024-06-08T15:55:18Z</dcterms:created>
  <dcterms:modified xsi:type="dcterms:W3CDTF">2024-06-08T17:35:19Z</dcterms:modified>
</cp:coreProperties>
</file>