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AC9D-8C83-D357-665A-0FBA61653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298AE-F4F3-EA5F-7DE5-BAA1BE92E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51ED0-B57D-4472-6A89-5E8C8FF2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18DE-7BAF-4C44-97F2-8A48461E5F1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62A97-F6BA-F83A-9041-BA12095E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E2180-3D22-C1E8-EF3E-90FA257C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669F-095F-405E-B5A0-C16AA9A30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46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E267-EDAF-DD38-9A16-B9D43E18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E2558-2A0D-C222-D42E-8142680FB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26D18-154B-4FAD-D4A1-0A3B8F92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18DE-7BAF-4C44-97F2-8A48461E5F1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25BB2-CDAD-89E3-F25B-4A1EB405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0757E-5C48-F12A-0AA7-DAA12CEE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669F-095F-405E-B5A0-C16AA9A30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8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35FF5-96CF-F7F5-3AAF-058A26622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BDC6D-4E05-DF81-4A6A-FC38E9B5E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46C91-548A-FB06-DCF5-056FFCD1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18DE-7BAF-4C44-97F2-8A48461E5F1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83ED5-C350-99EC-27E9-6D235EE0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52A72-DCDB-F75C-34E8-1D7E8699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669F-095F-405E-B5A0-C16AA9A30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34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843D-9F03-C445-31E8-BBBD1EE9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9E31-B1F5-8E7D-C4B4-F1B232F70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8B7BA-8F18-0DD8-6107-65BC4048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18DE-7BAF-4C44-97F2-8A48461E5F1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DE296-B583-A3D9-606F-94CA1CB6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5530E-79E8-EE02-BBFF-47CC237D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669F-095F-405E-B5A0-C16AA9A30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4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7DC6-192B-C2FC-8139-050C4610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C10B5-87AE-4E07-B8DB-607E2F17A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5C99D-4B18-91A5-C989-22EEF1DA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18DE-7BAF-4C44-97F2-8A48461E5F1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C93D-B586-1D1A-1DFE-46026572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02E93-F2CB-2CA8-2E85-C38D49F2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669F-095F-405E-B5A0-C16AA9A30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9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841A-04F6-29F0-631A-1A0FF816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2AECA-F6EC-AFBA-97CE-FDECC58D0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DF4F7-220A-17D1-7C88-0F59DDCAF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91D91-1992-21FA-15CD-47D17FCA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18DE-7BAF-4C44-97F2-8A48461E5F1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22D3D-DAD7-4AAC-9837-A31CFF48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63E78-6CC2-D5CF-8624-07E990DD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669F-095F-405E-B5A0-C16AA9A30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79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7E5A-30E9-1545-325D-7DC2FE73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84661-63E2-5F28-D9B7-533B97518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37FE0-33D7-36A8-582E-539758B93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F72F7-7D8E-0D9D-26BE-DB6329DE8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609BF-7026-F4DA-E71E-C4158D36A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F699B-CB6C-A24C-46BD-FEC30908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18DE-7BAF-4C44-97F2-8A48461E5F1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7C19E-E249-D798-8C10-F56379AF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2809D-98D1-7D88-014D-F96FF85D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669F-095F-405E-B5A0-C16AA9A30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79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F508-B054-4F37-715C-1E04F47B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D999E-2717-1C67-9544-A54C15FF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18DE-7BAF-4C44-97F2-8A48461E5F1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6E268-08B1-8517-E462-01552B3E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F21CC-C684-2861-365D-59FBA9D8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669F-095F-405E-B5A0-C16AA9A30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5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4E02E-5CB8-BECC-AFA8-5C4B66D1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18DE-7BAF-4C44-97F2-8A48461E5F1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51A73-C5D2-4E6A-6649-84CD7B35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C9C71-24C0-8218-3F6C-4EC69E57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669F-095F-405E-B5A0-C16AA9A30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59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06D1-1EF2-FCD7-E5F5-BCBB9252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63FA4-2EE7-CAEB-8556-7BBD3DCC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F01DB-90FB-6198-6108-1C7F205EF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2074D-DA5B-56EE-3B4F-881B35EA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18DE-7BAF-4C44-97F2-8A48461E5F1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2E297-5829-9911-A0DE-36788BFB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0A280-D041-A4EF-0403-5EABC2C0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669F-095F-405E-B5A0-C16AA9A30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84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A6FF-C543-B193-39DE-8E1BE859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E2A97-C28C-D4DF-BD76-3C8080A4D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071BC-F3DE-6293-F2EE-3356250FC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41FEB-41CC-1D39-B634-3B712674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18DE-7BAF-4C44-97F2-8A48461E5F1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4D2C1-34A9-8DDE-156B-3CF24C1A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FDB5E-13E3-3DE0-9370-FEF69B4B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669F-095F-405E-B5A0-C16AA9A30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3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894CED-DCDA-4E7E-907D-71B17EEB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6B0F6-2EA3-B314-46C4-EEB24D766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24B9-AD5D-A092-8192-A778E9C21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518DE-7BAF-4C44-97F2-8A48461E5F1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305D0-3A84-42EC-AA76-661ECBF3C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FAB14-D7E2-2F2A-41A9-5698F591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E669F-095F-405E-B5A0-C16AA9A30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78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2F42-5347-6D1C-8AD1-25750127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A6013-1376-C98F-20F5-6F46095EB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Virtualization is </a:t>
            </a:r>
            <a:r>
              <a:rPr lang="en-IN" b="1" dirty="0"/>
              <a:t>a process that allows a computer to share its hardware resources with multiple digitally separated environments</a:t>
            </a:r>
            <a:r>
              <a:rPr lang="en-IN" dirty="0"/>
              <a:t>. Each virtualized environment runs within its allocated resources, such as memory, processing power, and storage.</a:t>
            </a:r>
          </a:p>
        </p:txBody>
      </p:sp>
    </p:spTree>
    <p:extLst>
      <p:ext uri="{BB962C8B-B14F-4D97-AF65-F5344CB8AC3E}">
        <p14:creationId xmlns:p14="http://schemas.microsoft.com/office/powerpoint/2010/main" val="244808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5FE9A-D9B3-1BBE-8F04-72820A664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49" y="1089062"/>
            <a:ext cx="7844302" cy="4412420"/>
          </a:xfrm>
        </p:spPr>
      </p:pic>
    </p:spTree>
    <p:extLst>
      <p:ext uri="{BB962C8B-B14F-4D97-AF65-F5344CB8AC3E}">
        <p14:creationId xmlns:p14="http://schemas.microsoft.com/office/powerpoint/2010/main" val="282606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ED45-ECB0-9A51-7EF6-48D5020B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26F8-1A60-134E-86FC-7AE45104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 hypervisor is </a:t>
            </a:r>
            <a:r>
              <a:rPr lang="en-IN" b="1" dirty="0"/>
              <a:t>a software that you can use to run multiple virtual machines on a single physical machine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752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054483-4A4A-E47F-91FA-C71EB365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771" y="926971"/>
            <a:ext cx="8890457" cy="50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5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DCEC4B-DAA3-AF8D-4535-6D1DF668E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474" y="339047"/>
            <a:ext cx="2703203" cy="561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9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53A5E6-7C75-1A7B-9469-786739272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0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60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Virtualization</vt:lpstr>
      <vt:lpstr>PowerPoint Presentation</vt:lpstr>
      <vt:lpstr>Hypervisor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2</cp:revision>
  <dcterms:created xsi:type="dcterms:W3CDTF">2024-06-08T17:38:13Z</dcterms:created>
  <dcterms:modified xsi:type="dcterms:W3CDTF">2024-06-08T17:52:27Z</dcterms:modified>
</cp:coreProperties>
</file>