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6" r:id="rId4"/>
    <p:sldId id="265" r:id="rId5"/>
    <p:sldId id="263" r:id="rId6"/>
    <p:sldId id="268" r:id="rId7"/>
    <p:sldId id="260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6C1D-31B7-B811-511D-7B2EE51E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AAD5B-4F7A-707C-DBA6-9F80E80BA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9188-7B06-738E-4625-F9FBE5D5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B9C3-D13C-1E6B-B797-09A8D49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E34C-689A-B878-7A1F-BF6EAA14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D68D-BA1D-D18C-9266-B3BEB68B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B0202-2DC5-D355-6E69-B306B73C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74AD-B01D-3277-A291-2C44874D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5B9C-5CD9-9C32-6341-95AB7053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4E04-564A-1DC8-C6D3-65CC2A29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06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18939-F70D-60D0-6A42-7934056E2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01DB2-BAA8-FD3A-EC00-48F8C9D8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3198-2072-BFFD-07FA-62864D1E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A3B5-ED90-7DFB-73AB-82A2805B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50E3-70C3-B400-6651-387B8DE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10B-7583-DD38-DB6E-0875E785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98EC-6D88-5AF6-2CE5-F30410DA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0351-C9D6-73E7-71B1-FD999892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03F6-9272-3297-FB16-1A3570ED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801C-15A2-3793-68CA-D13F5D56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7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06B0-DB73-E22B-6F2E-AD010AA7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773F-2004-53EA-C4DF-D2038CC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D5DC-95AD-B809-A762-030A51E4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4FCA-1D08-D87F-AE02-9F12B3BC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1DE-6B68-B4BF-9929-27E4A720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1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96F5-4FE0-7298-6488-FB2839C9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16EB-7FF5-CB1B-86FA-EF357E1E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190A-9F50-A049-7971-75F89B40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DF9FA-4629-CE72-5DBB-164BBBCF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8BD4-2CB6-6E81-7D8F-2A6E92D9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5F04-2F5F-F640-6F8A-53A1517F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C470-7547-EB76-6D0E-0C37017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9F0E4-FE8E-DA12-56E8-2D4DC0AA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6093-1D39-893E-6A76-3D0B2574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9F2E2-EBAB-06F6-E020-8DDD9611E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C5E56-F0A5-C6BD-951F-CC1795E51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71D7B-92EE-A3F9-48BE-6C3F492F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12EE1-5E44-02ED-B8F9-9469EFF1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2122B-1623-C9ED-A8C0-521ED65D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1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F226-7365-06B0-442A-90B8CC1F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DD0C1-EB00-28BC-1BA5-F00FA893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8CDC3-F405-8678-A6B7-622C3A99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AE084-B8DD-117D-96A0-C347566A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612E2-EE13-92E6-049B-3B798648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9D6A-7631-38BD-3E97-61F2408C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B93C4-7E03-1882-ADAD-411EA826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3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1682-2594-68DE-C2D6-CF66F94F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CBE8-1361-31AC-C229-B8F42E88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4666-7F88-47AA-94B3-CE4A7955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ECFA-01B6-2811-6CAF-785EF68B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A6DB1-24FA-19B9-368C-57C1EC4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C69F-5480-86D9-A000-66814F50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31B2-1BC2-A694-9BF7-001FFB16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5B8D5-F872-70F6-2285-C075CADA8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7AA6F-1CCD-3E56-F4A1-D2FD35FF7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D528-C0F7-6EE6-E4BA-F39CD2C4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C66B0-83E6-217F-E2E9-71B874A8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BE0B-3CCF-097A-A79D-122706D8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0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C156E-762B-504E-FC77-F2233C2F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9B04-6207-8C21-C8D8-64108F68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908C-FD05-02C6-6DDB-A130BE7A7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3F0F-0F5C-4FB4-908E-C0BC058C823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C260-4CA2-F065-7042-9EF9C88C3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C64D2-582F-D5E0-70C7-CA6955C54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DC32-2E66-4AE9-B3F6-865752C4A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0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CF13-0D47-853D-ED3F-8014194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10" y="365125"/>
            <a:ext cx="10515600" cy="1325563"/>
          </a:xfrm>
        </p:spPr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0081-50F7-5E65-DA3E-2C39CC98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App service is a platform as a service which used to deploy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containers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Code: </a:t>
            </a:r>
            <a:r>
              <a:rPr lang="en-US" dirty="0"/>
              <a:t>Java, python, Node, .NET and PHP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: Window’s and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0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97C65-BFCF-B57F-0B87-47C65414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96"/>
            <a:ext cx="12192000" cy="62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EDA09-0578-04FC-4FA7-63C7133F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42"/>
            <a:ext cx="12192000" cy="61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357C9-D0F9-DF10-4B42-726FA1EA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92"/>
            <a:ext cx="12192000" cy="56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1715-E045-DF51-8444-9EFA9833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C6E8-AD10-160D-5AE6-FC554002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Azure would be charging money to you if you use azure webapp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98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97068-D22F-AF5C-17CC-45EC10E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643"/>
            <a:ext cx="12192000" cy="4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3EB4-169D-8396-8D05-84FF3EF6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 type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E940B-2478-4F63-7D2C-BCBDE076E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545" y="2591397"/>
            <a:ext cx="1027890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FBAE0-2ED7-C227-D66E-0E86A041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56706"/>
            <a:ext cx="10926700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2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App Service</vt:lpstr>
      <vt:lpstr>PowerPoint Presentation</vt:lpstr>
      <vt:lpstr>PowerPoint Presentation</vt:lpstr>
      <vt:lpstr>PowerPoint Presentation</vt:lpstr>
      <vt:lpstr>Azure App Service Plan</vt:lpstr>
      <vt:lpstr>PowerPoint Presentation</vt:lpstr>
      <vt:lpstr>App Service Plan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6</cp:revision>
  <dcterms:created xsi:type="dcterms:W3CDTF">2024-07-01T15:04:56Z</dcterms:created>
  <dcterms:modified xsi:type="dcterms:W3CDTF">2024-07-01T16:39:33Z</dcterms:modified>
</cp:coreProperties>
</file>