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0" r:id="rId4"/>
    <p:sldId id="261" r:id="rId5"/>
    <p:sldId id="263" r:id="rId6"/>
    <p:sldId id="264" r:id="rId7"/>
    <p:sldId id="266" r:id="rId8"/>
    <p:sldId id="265" r:id="rId9"/>
    <p:sldId id="268" r:id="rId10"/>
    <p:sldId id="269" r:id="rId11"/>
    <p:sldId id="267" r:id="rId12"/>
    <p:sldId id="270" r:id="rId13"/>
    <p:sldId id="272" r:id="rId14"/>
    <p:sldId id="271"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CF38-EA31-ADA1-316F-1207F77F37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FEDD99-79ED-E4A6-A505-D7E105C7BA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683D81-6A67-A0AE-F78F-CC2FD7B3AE13}"/>
              </a:ext>
            </a:extLst>
          </p:cNvPr>
          <p:cNvSpPr>
            <a:spLocks noGrp="1"/>
          </p:cNvSpPr>
          <p:nvPr>
            <p:ph type="dt" sz="half" idx="10"/>
          </p:nvPr>
        </p:nvSpPr>
        <p:spPr/>
        <p:txBody>
          <a:bodyPr/>
          <a:lstStyle/>
          <a:p>
            <a:fld id="{D7CFEDE5-182F-4314-BCAC-07834E6035B0}" type="datetimeFigureOut">
              <a:rPr lang="en-IN" smtClean="0"/>
              <a:t>08-07-2024</a:t>
            </a:fld>
            <a:endParaRPr lang="en-IN"/>
          </a:p>
        </p:txBody>
      </p:sp>
      <p:sp>
        <p:nvSpPr>
          <p:cNvPr id="5" name="Footer Placeholder 4">
            <a:extLst>
              <a:ext uri="{FF2B5EF4-FFF2-40B4-BE49-F238E27FC236}">
                <a16:creationId xmlns:a16="http://schemas.microsoft.com/office/drawing/2014/main" id="{5370A4BA-5427-0FE3-B29F-718A52476B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CF8CD2-838D-B2AE-BBE0-42CFE9514B89}"/>
              </a:ext>
            </a:extLst>
          </p:cNvPr>
          <p:cNvSpPr>
            <a:spLocks noGrp="1"/>
          </p:cNvSpPr>
          <p:nvPr>
            <p:ph type="sldNum" sz="quarter" idx="12"/>
          </p:nvPr>
        </p:nvSpPr>
        <p:spPr/>
        <p:txBody>
          <a:bodyPr/>
          <a:lstStyle/>
          <a:p>
            <a:fld id="{6B261165-7DE4-43D7-8AB4-C5A2079B7711}" type="slidenum">
              <a:rPr lang="en-IN" smtClean="0"/>
              <a:t>‹#›</a:t>
            </a:fld>
            <a:endParaRPr lang="en-IN"/>
          </a:p>
        </p:txBody>
      </p:sp>
    </p:spTree>
    <p:extLst>
      <p:ext uri="{BB962C8B-B14F-4D97-AF65-F5344CB8AC3E}">
        <p14:creationId xmlns:p14="http://schemas.microsoft.com/office/powerpoint/2010/main" val="782607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39C5-2FFA-72F8-8194-28EAEA4CCB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3D165A-60E0-63F6-4078-8A49B3E364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5F1D3C-7429-E9BA-05AE-856FAE002E22}"/>
              </a:ext>
            </a:extLst>
          </p:cNvPr>
          <p:cNvSpPr>
            <a:spLocks noGrp="1"/>
          </p:cNvSpPr>
          <p:nvPr>
            <p:ph type="dt" sz="half" idx="10"/>
          </p:nvPr>
        </p:nvSpPr>
        <p:spPr/>
        <p:txBody>
          <a:bodyPr/>
          <a:lstStyle/>
          <a:p>
            <a:fld id="{D7CFEDE5-182F-4314-BCAC-07834E6035B0}" type="datetimeFigureOut">
              <a:rPr lang="en-IN" smtClean="0"/>
              <a:t>08-07-2024</a:t>
            </a:fld>
            <a:endParaRPr lang="en-IN"/>
          </a:p>
        </p:txBody>
      </p:sp>
      <p:sp>
        <p:nvSpPr>
          <p:cNvPr id="5" name="Footer Placeholder 4">
            <a:extLst>
              <a:ext uri="{FF2B5EF4-FFF2-40B4-BE49-F238E27FC236}">
                <a16:creationId xmlns:a16="http://schemas.microsoft.com/office/drawing/2014/main" id="{9FB8405E-AA5F-6383-7E1B-3E722B1A3C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87706D-0A56-7894-2D82-3E174BA07D05}"/>
              </a:ext>
            </a:extLst>
          </p:cNvPr>
          <p:cNvSpPr>
            <a:spLocks noGrp="1"/>
          </p:cNvSpPr>
          <p:nvPr>
            <p:ph type="sldNum" sz="quarter" idx="12"/>
          </p:nvPr>
        </p:nvSpPr>
        <p:spPr/>
        <p:txBody>
          <a:bodyPr/>
          <a:lstStyle/>
          <a:p>
            <a:fld id="{6B261165-7DE4-43D7-8AB4-C5A2079B7711}" type="slidenum">
              <a:rPr lang="en-IN" smtClean="0"/>
              <a:t>‹#›</a:t>
            </a:fld>
            <a:endParaRPr lang="en-IN"/>
          </a:p>
        </p:txBody>
      </p:sp>
    </p:spTree>
    <p:extLst>
      <p:ext uri="{BB962C8B-B14F-4D97-AF65-F5344CB8AC3E}">
        <p14:creationId xmlns:p14="http://schemas.microsoft.com/office/powerpoint/2010/main" val="2979414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6F5AC-0C65-F6AF-F12D-B510723ADE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0202FC-8ADF-18B7-1916-5220FEB12B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4A8F89-B482-ED2B-3844-58A41F1F873D}"/>
              </a:ext>
            </a:extLst>
          </p:cNvPr>
          <p:cNvSpPr>
            <a:spLocks noGrp="1"/>
          </p:cNvSpPr>
          <p:nvPr>
            <p:ph type="dt" sz="half" idx="10"/>
          </p:nvPr>
        </p:nvSpPr>
        <p:spPr/>
        <p:txBody>
          <a:bodyPr/>
          <a:lstStyle/>
          <a:p>
            <a:fld id="{D7CFEDE5-182F-4314-BCAC-07834E6035B0}" type="datetimeFigureOut">
              <a:rPr lang="en-IN" smtClean="0"/>
              <a:t>08-07-2024</a:t>
            </a:fld>
            <a:endParaRPr lang="en-IN"/>
          </a:p>
        </p:txBody>
      </p:sp>
      <p:sp>
        <p:nvSpPr>
          <p:cNvPr id="5" name="Footer Placeholder 4">
            <a:extLst>
              <a:ext uri="{FF2B5EF4-FFF2-40B4-BE49-F238E27FC236}">
                <a16:creationId xmlns:a16="http://schemas.microsoft.com/office/drawing/2014/main" id="{BF3DA63B-1BB6-06FE-7A1A-CD00644C74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51F422-5715-46BB-8C47-DC8F34FACA73}"/>
              </a:ext>
            </a:extLst>
          </p:cNvPr>
          <p:cNvSpPr>
            <a:spLocks noGrp="1"/>
          </p:cNvSpPr>
          <p:nvPr>
            <p:ph type="sldNum" sz="quarter" idx="12"/>
          </p:nvPr>
        </p:nvSpPr>
        <p:spPr/>
        <p:txBody>
          <a:bodyPr/>
          <a:lstStyle/>
          <a:p>
            <a:fld id="{6B261165-7DE4-43D7-8AB4-C5A2079B7711}" type="slidenum">
              <a:rPr lang="en-IN" smtClean="0"/>
              <a:t>‹#›</a:t>
            </a:fld>
            <a:endParaRPr lang="en-IN"/>
          </a:p>
        </p:txBody>
      </p:sp>
    </p:spTree>
    <p:extLst>
      <p:ext uri="{BB962C8B-B14F-4D97-AF65-F5344CB8AC3E}">
        <p14:creationId xmlns:p14="http://schemas.microsoft.com/office/powerpoint/2010/main" val="1254022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A1E5-2E37-5CC9-7482-80D10657FA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173765-00C4-01B6-A7DE-0D3B64279E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5DDF83-8759-A49A-D9B3-2821F77BB9B2}"/>
              </a:ext>
            </a:extLst>
          </p:cNvPr>
          <p:cNvSpPr>
            <a:spLocks noGrp="1"/>
          </p:cNvSpPr>
          <p:nvPr>
            <p:ph type="dt" sz="half" idx="10"/>
          </p:nvPr>
        </p:nvSpPr>
        <p:spPr/>
        <p:txBody>
          <a:bodyPr/>
          <a:lstStyle/>
          <a:p>
            <a:fld id="{D7CFEDE5-182F-4314-BCAC-07834E6035B0}" type="datetimeFigureOut">
              <a:rPr lang="en-IN" smtClean="0"/>
              <a:t>08-07-2024</a:t>
            </a:fld>
            <a:endParaRPr lang="en-IN"/>
          </a:p>
        </p:txBody>
      </p:sp>
      <p:sp>
        <p:nvSpPr>
          <p:cNvPr id="5" name="Footer Placeholder 4">
            <a:extLst>
              <a:ext uri="{FF2B5EF4-FFF2-40B4-BE49-F238E27FC236}">
                <a16:creationId xmlns:a16="http://schemas.microsoft.com/office/drawing/2014/main" id="{F0806BF7-5E20-7EE1-49C2-2A0C4FB379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A06EB6-196F-23A5-92AF-B440911B1F84}"/>
              </a:ext>
            </a:extLst>
          </p:cNvPr>
          <p:cNvSpPr>
            <a:spLocks noGrp="1"/>
          </p:cNvSpPr>
          <p:nvPr>
            <p:ph type="sldNum" sz="quarter" idx="12"/>
          </p:nvPr>
        </p:nvSpPr>
        <p:spPr/>
        <p:txBody>
          <a:bodyPr/>
          <a:lstStyle/>
          <a:p>
            <a:fld id="{6B261165-7DE4-43D7-8AB4-C5A2079B7711}" type="slidenum">
              <a:rPr lang="en-IN" smtClean="0"/>
              <a:t>‹#›</a:t>
            </a:fld>
            <a:endParaRPr lang="en-IN"/>
          </a:p>
        </p:txBody>
      </p:sp>
    </p:spTree>
    <p:extLst>
      <p:ext uri="{BB962C8B-B14F-4D97-AF65-F5344CB8AC3E}">
        <p14:creationId xmlns:p14="http://schemas.microsoft.com/office/powerpoint/2010/main" val="1783349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E9BF-8FC5-8FBD-5BFF-5AB019A384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C4EA65-390A-62B1-CDD4-2E495A847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49941C-CB5E-631B-DE3A-FE3C589C650F}"/>
              </a:ext>
            </a:extLst>
          </p:cNvPr>
          <p:cNvSpPr>
            <a:spLocks noGrp="1"/>
          </p:cNvSpPr>
          <p:nvPr>
            <p:ph type="dt" sz="half" idx="10"/>
          </p:nvPr>
        </p:nvSpPr>
        <p:spPr/>
        <p:txBody>
          <a:bodyPr/>
          <a:lstStyle/>
          <a:p>
            <a:fld id="{D7CFEDE5-182F-4314-BCAC-07834E6035B0}" type="datetimeFigureOut">
              <a:rPr lang="en-IN" smtClean="0"/>
              <a:t>08-07-2024</a:t>
            </a:fld>
            <a:endParaRPr lang="en-IN"/>
          </a:p>
        </p:txBody>
      </p:sp>
      <p:sp>
        <p:nvSpPr>
          <p:cNvPr id="5" name="Footer Placeholder 4">
            <a:extLst>
              <a:ext uri="{FF2B5EF4-FFF2-40B4-BE49-F238E27FC236}">
                <a16:creationId xmlns:a16="http://schemas.microsoft.com/office/drawing/2014/main" id="{BB8834D8-BB63-BB29-B4C1-083418898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CE059A-986A-8FE4-D933-6553A4190351}"/>
              </a:ext>
            </a:extLst>
          </p:cNvPr>
          <p:cNvSpPr>
            <a:spLocks noGrp="1"/>
          </p:cNvSpPr>
          <p:nvPr>
            <p:ph type="sldNum" sz="quarter" idx="12"/>
          </p:nvPr>
        </p:nvSpPr>
        <p:spPr/>
        <p:txBody>
          <a:bodyPr/>
          <a:lstStyle/>
          <a:p>
            <a:fld id="{6B261165-7DE4-43D7-8AB4-C5A2079B7711}" type="slidenum">
              <a:rPr lang="en-IN" smtClean="0"/>
              <a:t>‹#›</a:t>
            </a:fld>
            <a:endParaRPr lang="en-IN"/>
          </a:p>
        </p:txBody>
      </p:sp>
    </p:spTree>
    <p:extLst>
      <p:ext uri="{BB962C8B-B14F-4D97-AF65-F5344CB8AC3E}">
        <p14:creationId xmlns:p14="http://schemas.microsoft.com/office/powerpoint/2010/main" val="485545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45B4-878C-F8C5-1AC3-8A4DFC45D6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D8F666-362B-F2A1-530A-A9E2DF1F03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7F0276-48DC-D034-1A6B-0B65917EB5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93BB61-0C6D-D846-AADB-E7D18676C8AF}"/>
              </a:ext>
            </a:extLst>
          </p:cNvPr>
          <p:cNvSpPr>
            <a:spLocks noGrp="1"/>
          </p:cNvSpPr>
          <p:nvPr>
            <p:ph type="dt" sz="half" idx="10"/>
          </p:nvPr>
        </p:nvSpPr>
        <p:spPr/>
        <p:txBody>
          <a:bodyPr/>
          <a:lstStyle/>
          <a:p>
            <a:fld id="{D7CFEDE5-182F-4314-BCAC-07834E6035B0}" type="datetimeFigureOut">
              <a:rPr lang="en-IN" smtClean="0"/>
              <a:t>08-07-2024</a:t>
            </a:fld>
            <a:endParaRPr lang="en-IN"/>
          </a:p>
        </p:txBody>
      </p:sp>
      <p:sp>
        <p:nvSpPr>
          <p:cNvPr id="6" name="Footer Placeholder 5">
            <a:extLst>
              <a:ext uri="{FF2B5EF4-FFF2-40B4-BE49-F238E27FC236}">
                <a16:creationId xmlns:a16="http://schemas.microsoft.com/office/drawing/2014/main" id="{C8298674-9E7F-52E8-7C87-DB5D1FD2D5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AE91EF-F23D-A265-443B-2ADE64D27ED0}"/>
              </a:ext>
            </a:extLst>
          </p:cNvPr>
          <p:cNvSpPr>
            <a:spLocks noGrp="1"/>
          </p:cNvSpPr>
          <p:nvPr>
            <p:ph type="sldNum" sz="quarter" idx="12"/>
          </p:nvPr>
        </p:nvSpPr>
        <p:spPr/>
        <p:txBody>
          <a:bodyPr/>
          <a:lstStyle/>
          <a:p>
            <a:fld id="{6B261165-7DE4-43D7-8AB4-C5A2079B7711}" type="slidenum">
              <a:rPr lang="en-IN" smtClean="0"/>
              <a:t>‹#›</a:t>
            </a:fld>
            <a:endParaRPr lang="en-IN"/>
          </a:p>
        </p:txBody>
      </p:sp>
    </p:spTree>
    <p:extLst>
      <p:ext uri="{BB962C8B-B14F-4D97-AF65-F5344CB8AC3E}">
        <p14:creationId xmlns:p14="http://schemas.microsoft.com/office/powerpoint/2010/main" val="1058381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28A03-1968-32A0-0649-C46BEB5A53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01BE20-BDFF-A5FA-4EB5-E60F9A9DC7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F842F4-A41A-DD1A-2F62-607BC7236A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C819AC-6728-8A2C-09E3-0A393043E8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C0AD02-AEB7-1742-29F7-543FE18D05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5EA4DC-2274-B1E4-B3F9-036B6C7D3A24}"/>
              </a:ext>
            </a:extLst>
          </p:cNvPr>
          <p:cNvSpPr>
            <a:spLocks noGrp="1"/>
          </p:cNvSpPr>
          <p:nvPr>
            <p:ph type="dt" sz="half" idx="10"/>
          </p:nvPr>
        </p:nvSpPr>
        <p:spPr/>
        <p:txBody>
          <a:bodyPr/>
          <a:lstStyle/>
          <a:p>
            <a:fld id="{D7CFEDE5-182F-4314-BCAC-07834E6035B0}" type="datetimeFigureOut">
              <a:rPr lang="en-IN" smtClean="0"/>
              <a:t>08-07-2024</a:t>
            </a:fld>
            <a:endParaRPr lang="en-IN"/>
          </a:p>
        </p:txBody>
      </p:sp>
      <p:sp>
        <p:nvSpPr>
          <p:cNvPr id="8" name="Footer Placeholder 7">
            <a:extLst>
              <a:ext uri="{FF2B5EF4-FFF2-40B4-BE49-F238E27FC236}">
                <a16:creationId xmlns:a16="http://schemas.microsoft.com/office/drawing/2014/main" id="{A60F4824-6012-32E8-BF8C-1583132F49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EC2C68-6AD7-DC1F-2F90-24A8A6191E1F}"/>
              </a:ext>
            </a:extLst>
          </p:cNvPr>
          <p:cNvSpPr>
            <a:spLocks noGrp="1"/>
          </p:cNvSpPr>
          <p:nvPr>
            <p:ph type="sldNum" sz="quarter" idx="12"/>
          </p:nvPr>
        </p:nvSpPr>
        <p:spPr/>
        <p:txBody>
          <a:bodyPr/>
          <a:lstStyle/>
          <a:p>
            <a:fld id="{6B261165-7DE4-43D7-8AB4-C5A2079B7711}" type="slidenum">
              <a:rPr lang="en-IN" smtClean="0"/>
              <a:t>‹#›</a:t>
            </a:fld>
            <a:endParaRPr lang="en-IN"/>
          </a:p>
        </p:txBody>
      </p:sp>
    </p:spTree>
    <p:extLst>
      <p:ext uri="{BB962C8B-B14F-4D97-AF65-F5344CB8AC3E}">
        <p14:creationId xmlns:p14="http://schemas.microsoft.com/office/powerpoint/2010/main" val="2161609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8A0C-8B9F-7CFE-2118-4644CF599C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72BC63-BE65-64F0-42CF-257B010F0272}"/>
              </a:ext>
            </a:extLst>
          </p:cNvPr>
          <p:cNvSpPr>
            <a:spLocks noGrp="1"/>
          </p:cNvSpPr>
          <p:nvPr>
            <p:ph type="dt" sz="half" idx="10"/>
          </p:nvPr>
        </p:nvSpPr>
        <p:spPr/>
        <p:txBody>
          <a:bodyPr/>
          <a:lstStyle/>
          <a:p>
            <a:fld id="{D7CFEDE5-182F-4314-BCAC-07834E6035B0}" type="datetimeFigureOut">
              <a:rPr lang="en-IN" smtClean="0"/>
              <a:t>08-07-2024</a:t>
            </a:fld>
            <a:endParaRPr lang="en-IN"/>
          </a:p>
        </p:txBody>
      </p:sp>
      <p:sp>
        <p:nvSpPr>
          <p:cNvPr id="4" name="Footer Placeholder 3">
            <a:extLst>
              <a:ext uri="{FF2B5EF4-FFF2-40B4-BE49-F238E27FC236}">
                <a16:creationId xmlns:a16="http://schemas.microsoft.com/office/drawing/2014/main" id="{2F69D0D9-3848-0A89-E024-BC7C6206FE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BDE715-F517-D9F3-AD27-3BC48A913B71}"/>
              </a:ext>
            </a:extLst>
          </p:cNvPr>
          <p:cNvSpPr>
            <a:spLocks noGrp="1"/>
          </p:cNvSpPr>
          <p:nvPr>
            <p:ph type="sldNum" sz="quarter" idx="12"/>
          </p:nvPr>
        </p:nvSpPr>
        <p:spPr/>
        <p:txBody>
          <a:bodyPr/>
          <a:lstStyle/>
          <a:p>
            <a:fld id="{6B261165-7DE4-43D7-8AB4-C5A2079B7711}" type="slidenum">
              <a:rPr lang="en-IN" smtClean="0"/>
              <a:t>‹#›</a:t>
            </a:fld>
            <a:endParaRPr lang="en-IN"/>
          </a:p>
        </p:txBody>
      </p:sp>
    </p:spTree>
    <p:extLst>
      <p:ext uri="{BB962C8B-B14F-4D97-AF65-F5344CB8AC3E}">
        <p14:creationId xmlns:p14="http://schemas.microsoft.com/office/powerpoint/2010/main" val="303178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8A3FD3-85D8-B856-6ECD-CB76D7B58C84}"/>
              </a:ext>
            </a:extLst>
          </p:cNvPr>
          <p:cNvSpPr>
            <a:spLocks noGrp="1"/>
          </p:cNvSpPr>
          <p:nvPr>
            <p:ph type="dt" sz="half" idx="10"/>
          </p:nvPr>
        </p:nvSpPr>
        <p:spPr/>
        <p:txBody>
          <a:bodyPr/>
          <a:lstStyle/>
          <a:p>
            <a:fld id="{D7CFEDE5-182F-4314-BCAC-07834E6035B0}" type="datetimeFigureOut">
              <a:rPr lang="en-IN" smtClean="0"/>
              <a:t>08-07-2024</a:t>
            </a:fld>
            <a:endParaRPr lang="en-IN"/>
          </a:p>
        </p:txBody>
      </p:sp>
      <p:sp>
        <p:nvSpPr>
          <p:cNvPr id="3" name="Footer Placeholder 2">
            <a:extLst>
              <a:ext uri="{FF2B5EF4-FFF2-40B4-BE49-F238E27FC236}">
                <a16:creationId xmlns:a16="http://schemas.microsoft.com/office/drawing/2014/main" id="{1AD8F707-6D60-0663-86DE-A6C1568448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64AC43-2B02-6A05-CD69-D152A49DCEEA}"/>
              </a:ext>
            </a:extLst>
          </p:cNvPr>
          <p:cNvSpPr>
            <a:spLocks noGrp="1"/>
          </p:cNvSpPr>
          <p:nvPr>
            <p:ph type="sldNum" sz="quarter" idx="12"/>
          </p:nvPr>
        </p:nvSpPr>
        <p:spPr/>
        <p:txBody>
          <a:bodyPr/>
          <a:lstStyle/>
          <a:p>
            <a:fld id="{6B261165-7DE4-43D7-8AB4-C5A2079B7711}" type="slidenum">
              <a:rPr lang="en-IN" smtClean="0"/>
              <a:t>‹#›</a:t>
            </a:fld>
            <a:endParaRPr lang="en-IN"/>
          </a:p>
        </p:txBody>
      </p:sp>
    </p:spTree>
    <p:extLst>
      <p:ext uri="{BB962C8B-B14F-4D97-AF65-F5344CB8AC3E}">
        <p14:creationId xmlns:p14="http://schemas.microsoft.com/office/powerpoint/2010/main" val="184015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41DC0-9B31-B431-DE98-F74FB370B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71B661-0501-C69E-1177-3FBE82FD7A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5ABCFF-7CD3-5B72-F231-E4E5ED415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24D640-E963-3D5F-4AB8-015460B88BAE}"/>
              </a:ext>
            </a:extLst>
          </p:cNvPr>
          <p:cNvSpPr>
            <a:spLocks noGrp="1"/>
          </p:cNvSpPr>
          <p:nvPr>
            <p:ph type="dt" sz="half" idx="10"/>
          </p:nvPr>
        </p:nvSpPr>
        <p:spPr/>
        <p:txBody>
          <a:bodyPr/>
          <a:lstStyle/>
          <a:p>
            <a:fld id="{D7CFEDE5-182F-4314-BCAC-07834E6035B0}" type="datetimeFigureOut">
              <a:rPr lang="en-IN" smtClean="0"/>
              <a:t>08-07-2024</a:t>
            </a:fld>
            <a:endParaRPr lang="en-IN"/>
          </a:p>
        </p:txBody>
      </p:sp>
      <p:sp>
        <p:nvSpPr>
          <p:cNvPr id="6" name="Footer Placeholder 5">
            <a:extLst>
              <a:ext uri="{FF2B5EF4-FFF2-40B4-BE49-F238E27FC236}">
                <a16:creationId xmlns:a16="http://schemas.microsoft.com/office/drawing/2014/main" id="{99B8883F-0323-4ADC-6004-AE3CDC925C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CF3407-0999-FD82-D096-A5BB6A82DD0E}"/>
              </a:ext>
            </a:extLst>
          </p:cNvPr>
          <p:cNvSpPr>
            <a:spLocks noGrp="1"/>
          </p:cNvSpPr>
          <p:nvPr>
            <p:ph type="sldNum" sz="quarter" idx="12"/>
          </p:nvPr>
        </p:nvSpPr>
        <p:spPr/>
        <p:txBody>
          <a:bodyPr/>
          <a:lstStyle/>
          <a:p>
            <a:fld id="{6B261165-7DE4-43D7-8AB4-C5A2079B7711}" type="slidenum">
              <a:rPr lang="en-IN" smtClean="0"/>
              <a:t>‹#›</a:t>
            </a:fld>
            <a:endParaRPr lang="en-IN"/>
          </a:p>
        </p:txBody>
      </p:sp>
    </p:spTree>
    <p:extLst>
      <p:ext uri="{BB962C8B-B14F-4D97-AF65-F5344CB8AC3E}">
        <p14:creationId xmlns:p14="http://schemas.microsoft.com/office/powerpoint/2010/main" val="111698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210F-9907-0EDB-3360-2DC719A7E7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D46614-F49F-A442-2406-08C43C0440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B498C2-0CE6-53FF-3576-D196F6522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8AB2E7-6BC7-44CF-E8D2-7FC4C1910438}"/>
              </a:ext>
            </a:extLst>
          </p:cNvPr>
          <p:cNvSpPr>
            <a:spLocks noGrp="1"/>
          </p:cNvSpPr>
          <p:nvPr>
            <p:ph type="dt" sz="half" idx="10"/>
          </p:nvPr>
        </p:nvSpPr>
        <p:spPr/>
        <p:txBody>
          <a:bodyPr/>
          <a:lstStyle/>
          <a:p>
            <a:fld id="{D7CFEDE5-182F-4314-BCAC-07834E6035B0}" type="datetimeFigureOut">
              <a:rPr lang="en-IN" smtClean="0"/>
              <a:t>08-07-2024</a:t>
            </a:fld>
            <a:endParaRPr lang="en-IN"/>
          </a:p>
        </p:txBody>
      </p:sp>
      <p:sp>
        <p:nvSpPr>
          <p:cNvPr id="6" name="Footer Placeholder 5">
            <a:extLst>
              <a:ext uri="{FF2B5EF4-FFF2-40B4-BE49-F238E27FC236}">
                <a16:creationId xmlns:a16="http://schemas.microsoft.com/office/drawing/2014/main" id="{20662D65-CD76-BC71-C367-51CC5D9FC8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118AD4-5505-51B0-1316-C544AC43F8D1}"/>
              </a:ext>
            </a:extLst>
          </p:cNvPr>
          <p:cNvSpPr>
            <a:spLocks noGrp="1"/>
          </p:cNvSpPr>
          <p:nvPr>
            <p:ph type="sldNum" sz="quarter" idx="12"/>
          </p:nvPr>
        </p:nvSpPr>
        <p:spPr/>
        <p:txBody>
          <a:bodyPr/>
          <a:lstStyle/>
          <a:p>
            <a:fld id="{6B261165-7DE4-43D7-8AB4-C5A2079B7711}" type="slidenum">
              <a:rPr lang="en-IN" smtClean="0"/>
              <a:t>‹#›</a:t>
            </a:fld>
            <a:endParaRPr lang="en-IN"/>
          </a:p>
        </p:txBody>
      </p:sp>
    </p:spTree>
    <p:extLst>
      <p:ext uri="{BB962C8B-B14F-4D97-AF65-F5344CB8AC3E}">
        <p14:creationId xmlns:p14="http://schemas.microsoft.com/office/powerpoint/2010/main" val="308727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A96958-A287-7A35-26C0-F71BF85AB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053A6D-BCA5-A226-0B85-B22EE98AD9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A90E4A-C3BF-761D-44EA-89C767FA3F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FEDE5-182F-4314-BCAC-07834E6035B0}" type="datetimeFigureOut">
              <a:rPr lang="en-IN" smtClean="0"/>
              <a:t>08-07-2024</a:t>
            </a:fld>
            <a:endParaRPr lang="en-IN"/>
          </a:p>
        </p:txBody>
      </p:sp>
      <p:sp>
        <p:nvSpPr>
          <p:cNvPr id="5" name="Footer Placeholder 4">
            <a:extLst>
              <a:ext uri="{FF2B5EF4-FFF2-40B4-BE49-F238E27FC236}">
                <a16:creationId xmlns:a16="http://schemas.microsoft.com/office/drawing/2014/main" id="{AD5F45DE-2245-CA9A-0822-68E5E41093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83D0FD-1967-E229-8827-E5E8715AF2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61165-7DE4-43D7-8AB4-C5A2079B7711}" type="slidenum">
              <a:rPr lang="en-IN" smtClean="0"/>
              <a:t>‹#›</a:t>
            </a:fld>
            <a:endParaRPr lang="en-IN"/>
          </a:p>
        </p:txBody>
      </p:sp>
    </p:spTree>
    <p:extLst>
      <p:ext uri="{BB962C8B-B14F-4D97-AF65-F5344CB8AC3E}">
        <p14:creationId xmlns:p14="http://schemas.microsoft.com/office/powerpoint/2010/main" val="2085663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pring-projects/spring-petclinic.git" TargetMode="External"/><Relationship Id="rId2" Type="http://schemas.openxmlformats.org/officeDocument/2006/relationships/hyperlink" Target="https://github.com/spring-projects/spring-petclini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BE6544-BFB7-E171-7418-7128CB6EA2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7978" y="552227"/>
            <a:ext cx="8137132" cy="6097424"/>
          </a:xfrm>
          <a:prstGeom prst="rect">
            <a:avLst/>
          </a:prstGeom>
          <a:noFill/>
          <a:ln>
            <a:noFill/>
          </a:ln>
        </p:spPr>
      </p:pic>
    </p:spTree>
    <p:extLst>
      <p:ext uri="{BB962C8B-B14F-4D97-AF65-F5344CB8AC3E}">
        <p14:creationId xmlns:p14="http://schemas.microsoft.com/office/powerpoint/2010/main" val="2632751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D0BE-A33E-7130-BDCF-51923BF17E49}"/>
              </a:ext>
            </a:extLst>
          </p:cNvPr>
          <p:cNvSpPr>
            <a:spLocks noGrp="1"/>
          </p:cNvSpPr>
          <p:nvPr>
            <p:ph type="title"/>
          </p:nvPr>
        </p:nvSpPr>
        <p:spPr/>
        <p:txBody>
          <a:bodyPr/>
          <a:lstStyle/>
          <a:p>
            <a:r>
              <a:rPr lang="en-IN" dirty="0">
                <a:solidFill>
                  <a:srgbClr val="FF0000"/>
                </a:solidFill>
              </a:rPr>
              <a:t>Question?</a:t>
            </a:r>
          </a:p>
        </p:txBody>
      </p:sp>
      <p:sp>
        <p:nvSpPr>
          <p:cNvPr id="3" name="Content Placeholder 2">
            <a:extLst>
              <a:ext uri="{FF2B5EF4-FFF2-40B4-BE49-F238E27FC236}">
                <a16:creationId xmlns:a16="http://schemas.microsoft.com/office/drawing/2014/main" id="{21AC1683-B25D-42FB-CF9B-50A0E75A3EDF}"/>
              </a:ext>
            </a:extLst>
          </p:cNvPr>
          <p:cNvSpPr>
            <a:spLocks noGrp="1"/>
          </p:cNvSpPr>
          <p:nvPr>
            <p:ph idx="1"/>
          </p:nvPr>
        </p:nvSpPr>
        <p:spPr/>
        <p:txBody>
          <a:bodyPr/>
          <a:lstStyle/>
          <a:p>
            <a:pPr marL="0" indent="0">
              <a:buNone/>
            </a:pPr>
            <a:r>
              <a:rPr lang="en-IN" dirty="0"/>
              <a:t>Do I need to do them 5 times?</a:t>
            </a:r>
          </a:p>
        </p:txBody>
      </p:sp>
      <p:pic>
        <p:nvPicPr>
          <p:cNvPr id="5" name="Picture 4">
            <a:extLst>
              <a:ext uri="{FF2B5EF4-FFF2-40B4-BE49-F238E27FC236}">
                <a16:creationId xmlns:a16="http://schemas.microsoft.com/office/drawing/2014/main" id="{CE9F6432-B764-0880-4F97-BCE3E0B94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545" y="3076628"/>
            <a:ext cx="2143125" cy="2143125"/>
          </a:xfrm>
          <a:prstGeom prst="rect">
            <a:avLst/>
          </a:prstGeom>
        </p:spPr>
      </p:pic>
    </p:spTree>
    <p:extLst>
      <p:ext uri="{BB962C8B-B14F-4D97-AF65-F5344CB8AC3E}">
        <p14:creationId xmlns:p14="http://schemas.microsoft.com/office/powerpoint/2010/main" val="174688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8B229-28EC-1B9C-4FF3-B54181C5FD73}"/>
              </a:ext>
            </a:extLst>
          </p:cNvPr>
          <p:cNvSpPr>
            <a:spLocks noGrp="1"/>
          </p:cNvSpPr>
          <p:nvPr>
            <p:ph idx="1"/>
          </p:nvPr>
        </p:nvSpPr>
        <p:spPr>
          <a:xfrm>
            <a:off x="838200" y="365125"/>
            <a:ext cx="10515600" cy="5811838"/>
          </a:xfrm>
        </p:spPr>
        <p:txBody>
          <a:bodyPr>
            <a:normAutofit fontScale="62500" lnSpcReduction="20000"/>
          </a:bodyPr>
          <a:lstStyle/>
          <a:p>
            <a:pPr marL="0" indent="0">
              <a:buNone/>
            </a:pPr>
            <a:r>
              <a:rPr lang="en-US" sz="4000" dirty="0">
                <a:solidFill>
                  <a:srgbClr val="FF0000"/>
                </a:solidFill>
              </a:rPr>
              <a:t>WORA:</a:t>
            </a:r>
          </a:p>
          <a:p>
            <a:pPr marL="0" indent="0">
              <a:buNone/>
            </a:pPr>
            <a:endParaRPr lang="en-US" sz="4000" dirty="0">
              <a:highlight>
                <a:srgbClr val="FFFF00"/>
              </a:highlight>
            </a:endParaRPr>
          </a:p>
          <a:p>
            <a:pPr marL="0" indent="0">
              <a:buNone/>
            </a:pPr>
            <a:r>
              <a:rPr lang="en-US" dirty="0"/>
              <a:t>WORA stands for "Write Once, Run Anywhere." This concept is primarily associated with programming languages like Java and refers to the ability to write code on one platform (or operating system) and run it on any other platform without modification</a:t>
            </a:r>
          </a:p>
          <a:p>
            <a:pPr marL="0" indent="0">
              <a:buNone/>
            </a:pPr>
            <a:endParaRPr lang="en-US" dirty="0"/>
          </a:p>
          <a:p>
            <a:pPr marL="0" indent="0">
              <a:buNone/>
            </a:pPr>
            <a:r>
              <a:rPr lang="en-US" dirty="0"/>
              <a:t>Platform Independence: Code written under the WORA paradigm is independent of the underlying hardware and operating system. This is achieved through the use of a virtual machine or an interpreter that can execute the same code across different environments.</a:t>
            </a:r>
          </a:p>
          <a:p>
            <a:pPr marL="0" indent="0">
              <a:buNone/>
            </a:pPr>
            <a:endParaRPr lang="en-US" dirty="0"/>
          </a:p>
          <a:p>
            <a:pPr marL="0" indent="0">
              <a:buNone/>
            </a:pPr>
            <a:r>
              <a:rPr lang="en-US" dirty="0"/>
              <a:t>Java Virtual Machine (JVM): In Java, WORA is enabled by the Java Virtual Machine (JVM), which abstracts the underlying hardware and operating system. The JVM interprets Java bytecode, which is the compiled version of Java source code, allowing it to run on any device that has a compatible JVM implementation.</a:t>
            </a:r>
          </a:p>
          <a:p>
            <a:pPr marL="0" indent="0">
              <a:buNone/>
            </a:pPr>
            <a:endParaRPr lang="en-US" dirty="0"/>
          </a:p>
          <a:p>
            <a:pPr marL="0" indent="0">
              <a:buNone/>
            </a:pPr>
            <a:r>
              <a:rPr lang="en-US" dirty="0"/>
              <a:t>Portability: WORA enhances the portability of applications, making it easier to deploy software across different systems without needing to rewrite or recompile code for each specific platform.</a:t>
            </a:r>
          </a:p>
          <a:p>
            <a:pPr marL="0" indent="0">
              <a:buNone/>
            </a:pPr>
            <a:endParaRPr lang="en-US" dirty="0"/>
          </a:p>
          <a:p>
            <a:pPr marL="0" indent="0">
              <a:buNone/>
            </a:pPr>
            <a:r>
              <a:rPr lang="en-US" dirty="0"/>
              <a:t>Development Efficiency: WORA allows developers to write their code once and be confident that it will work on any device or platform that supports the necessary runtime environment, saving time and effort in development and testing.</a:t>
            </a:r>
            <a:endParaRPr lang="en-IN" dirty="0"/>
          </a:p>
        </p:txBody>
      </p:sp>
    </p:spTree>
    <p:extLst>
      <p:ext uri="{BB962C8B-B14F-4D97-AF65-F5344CB8AC3E}">
        <p14:creationId xmlns:p14="http://schemas.microsoft.com/office/powerpoint/2010/main" val="3265453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AA0F-F39B-615B-3952-47972F0EDCCA}"/>
              </a:ext>
            </a:extLst>
          </p:cNvPr>
          <p:cNvSpPr>
            <a:spLocks noGrp="1"/>
          </p:cNvSpPr>
          <p:nvPr>
            <p:ph type="title"/>
          </p:nvPr>
        </p:nvSpPr>
        <p:spPr/>
        <p:txBody>
          <a:bodyPr/>
          <a:lstStyle/>
          <a:p>
            <a:r>
              <a:rPr lang="en-IN" dirty="0"/>
              <a:t>Planning summary</a:t>
            </a:r>
          </a:p>
        </p:txBody>
      </p:sp>
      <p:pic>
        <p:nvPicPr>
          <p:cNvPr id="5" name="Content Placeholder 4">
            <a:extLst>
              <a:ext uri="{FF2B5EF4-FFF2-40B4-BE49-F238E27FC236}">
                <a16:creationId xmlns:a16="http://schemas.microsoft.com/office/drawing/2014/main" id="{43072103-9FF3-7651-7D31-C9F49EDF0113}"/>
              </a:ext>
            </a:extLst>
          </p:cNvPr>
          <p:cNvPicPr>
            <a:picLocks noGrp="1" noChangeAspect="1"/>
          </p:cNvPicPr>
          <p:nvPr>
            <p:ph idx="1"/>
          </p:nvPr>
        </p:nvPicPr>
        <p:blipFill>
          <a:blip r:embed="rId2"/>
          <a:stretch>
            <a:fillRect/>
          </a:stretch>
        </p:blipFill>
        <p:spPr>
          <a:xfrm>
            <a:off x="1976310" y="1825625"/>
            <a:ext cx="8239380" cy="4351338"/>
          </a:xfrm>
        </p:spPr>
      </p:pic>
    </p:spTree>
    <p:extLst>
      <p:ext uri="{BB962C8B-B14F-4D97-AF65-F5344CB8AC3E}">
        <p14:creationId xmlns:p14="http://schemas.microsoft.com/office/powerpoint/2010/main" val="2844823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EDCFC-E389-7A77-C4E5-F94270790E39}"/>
              </a:ext>
            </a:extLst>
          </p:cNvPr>
          <p:cNvSpPr>
            <a:spLocks noGrp="1"/>
          </p:cNvSpPr>
          <p:nvPr>
            <p:ph type="title"/>
          </p:nvPr>
        </p:nvSpPr>
        <p:spPr/>
        <p:txBody>
          <a:bodyPr/>
          <a:lstStyle/>
          <a:p>
            <a:r>
              <a:rPr lang="en-IN" dirty="0">
                <a:solidFill>
                  <a:srgbClr val="FF0000"/>
                </a:solidFill>
              </a:rPr>
              <a:t>Maven</a:t>
            </a:r>
          </a:p>
        </p:txBody>
      </p:sp>
      <p:sp>
        <p:nvSpPr>
          <p:cNvPr id="3" name="Content Placeholder 2">
            <a:extLst>
              <a:ext uri="{FF2B5EF4-FFF2-40B4-BE49-F238E27FC236}">
                <a16:creationId xmlns:a16="http://schemas.microsoft.com/office/drawing/2014/main" id="{CB623BCA-1169-26E1-36C4-13EA76CBEA35}"/>
              </a:ext>
            </a:extLst>
          </p:cNvPr>
          <p:cNvSpPr>
            <a:spLocks noGrp="1"/>
          </p:cNvSpPr>
          <p:nvPr>
            <p:ph idx="1"/>
          </p:nvPr>
        </p:nvSpPr>
        <p:spPr/>
        <p:txBody>
          <a:bodyPr/>
          <a:lstStyle/>
          <a:p>
            <a:pPr marL="0" indent="0">
              <a:buNone/>
            </a:pPr>
            <a:r>
              <a:rPr lang="en-US" dirty="0"/>
              <a:t>Instead of JDK we can use maven which is a </a:t>
            </a:r>
            <a:endParaRPr lang="en-IN" dirty="0"/>
          </a:p>
          <a:p>
            <a:pPr marL="0" indent="0">
              <a:buNone/>
            </a:pPr>
            <a:endParaRPr lang="en-US" dirty="0"/>
          </a:p>
          <a:p>
            <a:pPr marL="0" indent="0">
              <a:buNone/>
            </a:pPr>
            <a:r>
              <a:rPr lang="en-US" dirty="0"/>
              <a:t>build automation tool used primarily for Java projects. Maven can also be used to build and manage projects written in C#, Ruby, Scala, and other languages. The Maven project is hosted by The Apache Software Foundation, where it was formerly part of the Jakarta Project.</a:t>
            </a:r>
          </a:p>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007016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44A35-E80F-E8DC-85D1-0589BA4AEE38}"/>
              </a:ext>
            </a:extLst>
          </p:cNvPr>
          <p:cNvSpPr>
            <a:spLocks noGrp="1"/>
          </p:cNvSpPr>
          <p:nvPr>
            <p:ph type="title"/>
          </p:nvPr>
        </p:nvSpPr>
        <p:spPr/>
        <p:txBody>
          <a:bodyPr/>
          <a:lstStyle/>
          <a:p>
            <a:r>
              <a:rPr lang="en-IN" dirty="0"/>
              <a:t>Maven to make process uniform</a:t>
            </a:r>
          </a:p>
        </p:txBody>
      </p:sp>
      <p:pic>
        <p:nvPicPr>
          <p:cNvPr id="9" name="Picture 8">
            <a:extLst>
              <a:ext uri="{FF2B5EF4-FFF2-40B4-BE49-F238E27FC236}">
                <a16:creationId xmlns:a16="http://schemas.microsoft.com/office/drawing/2014/main" id="{C40A5231-9922-2A3B-282B-AC2255D38FC3}"/>
              </a:ext>
            </a:extLst>
          </p:cNvPr>
          <p:cNvPicPr>
            <a:picLocks noChangeAspect="1"/>
          </p:cNvPicPr>
          <p:nvPr/>
        </p:nvPicPr>
        <p:blipFill>
          <a:blip r:embed="rId2"/>
          <a:stretch>
            <a:fillRect/>
          </a:stretch>
        </p:blipFill>
        <p:spPr>
          <a:xfrm>
            <a:off x="951748" y="1729264"/>
            <a:ext cx="9240540" cy="4544059"/>
          </a:xfrm>
          <a:prstGeom prst="rect">
            <a:avLst/>
          </a:prstGeom>
        </p:spPr>
      </p:pic>
    </p:spTree>
    <p:extLst>
      <p:ext uri="{BB962C8B-B14F-4D97-AF65-F5344CB8AC3E}">
        <p14:creationId xmlns:p14="http://schemas.microsoft.com/office/powerpoint/2010/main" val="358615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2BAD-8FB5-C439-54E8-B5104AF9B45C}"/>
              </a:ext>
            </a:extLst>
          </p:cNvPr>
          <p:cNvSpPr>
            <a:spLocks noGrp="1"/>
          </p:cNvSpPr>
          <p:nvPr>
            <p:ph type="title"/>
          </p:nvPr>
        </p:nvSpPr>
        <p:spPr/>
        <p:txBody>
          <a:bodyPr/>
          <a:lstStyle/>
          <a:p>
            <a:r>
              <a:rPr lang="en-IN" dirty="0"/>
              <a:t>Lets create artifactory</a:t>
            </a:r>
          </a:p>
        </p:txBody>
      </p:sp>
      <p:pic>
        <p:nvPicPr>
          <p:cNvPr id="5" name="Content Placeholder 4">
            <a:extLst>
              <a:ext uri="{FF2B5EF4-FFF2-40B4-BE49-F238E27FC236}">
                <a16:creationId xmlns:a16="http://schemas.microsoft.com/office/drawing/2014/main" id="{068C2333-1A09-A3F2-193D-7EECC73868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4140" y="1523143"/>
            <a:ext cx="8002110" cy="4969732"/>
          </a:xfrm>
        </p:spPr>
      </p:pic>
    </p:spTree>
    <p:extLst>
      <p:ext uri="{BB962C8B-B14F-4D97-AF65-F5344CB8AC3E}">
        <p14:creationId xmlns:p14="http://schemas.microsoft.com/office/powerpoint/2010/main" val="281109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DD61-AD77-DA7F-11C9-09BD4992C160}"/>
              </a:ext>
            </a:extLst>
          </p:cNvPr>
          <p:cNvSpPr>
            <a:spLocks noGrp="1"/>
          </p:cNvSpPr>
          <p:nvPr>
            <p:ph type="title"/>
          </p:nvPr>
        </p:nvSpPr>
        <p:spPr/>
        <p:txBody>
          <a:bodyPr/>
          <a:lstStyle/>
          <a:p>
            <a:r>
              <a:rPr lang="en-IN" dirty="0"/>
              <a:t>Integrate maven with artifactory</a:t>
            </a:r>
          </a:p>
        </p:txBody>
      </p:sp>
      <p:sp>
        <p:nvSpPr>
          <p:cNvPr id="3" name="Content Placeholder 2">
            <a:extLst>
              <a:ext uri="{FF2B5EF4-FFF2-40B4-BE49-F238E27FC236}">
                <a16:creationId xmlns:a16="http://schemas.microsoft.com/office/drawing/2014/main" id="{663D525F-6CEC-B543-B38C-97D4A30A106C}"/>
              </a:ext>
            </a:extLst>
          </p:cNvPr>
          <p:cNvSpPr>
            <a:spLocks noGrp="1"/>
          </p:cNvSpPr>
          <p:nvPr>
            <p:ph idx="1"/>
          </p:nvPr>
        </p:nvSpPr>
        <p:spPr/>
        <p:txBody>
          <a:bodyPr/>
          <a:lstStyle/>
          <a:p>
            <a:pPr marL="0" indent="0">
              <a:buNone/>
            </a:pPr>
            <a:r>
              <a:rPr lang="en-IN" dirty="0"/>
              <a:t>Understand pom.xml</a:t>
            </a:r>
          </a:p>
          <a:p>
            <a:pPr marL="0" indent="0">
              <a:buNone/>
            </a:pPr>
            <a:r>
              <a:rPr lang="en-IN" dirty="0"/>
              <a:t>Understand security file</a:t>
            </a:r>
          </a:p>
        </p:txBody>
      </p:sp>
    </p:spTree>
    <p:extLst>
      <p:ext uri="{BB962C8B-B14F-4D97-AF65-F5344CB8AC3E}">
        <p14:creationId xmlns:p14="http://schemas.microsoft.com/office/powerpoint/2010/main" val="136062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C8A9B5-7635-F5E1-21E1-1763E52EE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619" y="876619"/>
            <a:ext cx="9904762" cy="5104762"/>
          </a:xfrm>
          <a:prstGeom prst="rect">
            <a:avLst/>
          </a:prstGeom>
        </p:spPr>
      </p:pic>
    </p:spTree>
    <p:extLst>
      <p:ext uri="{BB962C8B-B14F-4D97-AF65-F5344CB8AC3E}">
        <p14:creationId xmlns:p14="http://schemas.microsoft.com/office/powerpoint/2010/main" val="398561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486F-D044-3146-5888-F02E280530D9}"/>
              </a:ext>
            </a:extLst>
          </p:cNvPr>
          <p:cNvSpPr>
            <a:spLocks noGrp="1"/>
          </p:cNvSpPr>
          <p:nvPr>
            <p:ph type="title"/>
          </p:nvPr>
        </p:nvSpPr>
        <p:spPr/>
        <p:txBody>
          <a:bodyPr/>
          <a:lstStyle/>
          <a:p>
            <a:r>
              <a:rPr lang="en-IN" dirty="0"/>
              <a:t>UAT Environment</a:t>
            </a:r>
          </a:p>
        </p:txBody>
      </p:sp>
      <p:pic>
        <p:nvPicPr>
          <p:cNvPr id="5" name="Content Placeholder 4">
            <a:extLst>
              <a:ext uri="{FF2B5EF4-FFF2-40B4-BE49-F238E27FC236}">
                <a16:creationId xmlns:a16="http://schemas.microsoft.com/office/drawing/2014/main" id="{E6E73508-DDA6-A342-85CD-BB5AA9CA72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79364"/>
            <a:ext cx="10515600" cy="3443859"/>
          </a:xfrm>
        </p:spPr>
      </p:pic>
    </p:spTree>
    <p:extLst>
      <p:ext uri="{BB962C8B-B14F-4D97-AF65-F5344CB8AC3E}">
        <p14:creationId xmlns:p14="http://schemas.microsoft.com/office/powerpoint/2010/main" val="162428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795B-EF9B-96FD-08B5-E45FC123CFD8}"/>
              </a:ext>
            </a:extLst>
          </p:cNvPr>
          <p:cNvSpPr>
            <a:spLocks noGrp="1"/>
          </p:cNvSpPr>
          <p:nvPr>
            <p:ph type="title"/>
          </p:nvPr>
        </p:nvSpPr>
        <p:spPr/>
        <p:txBody>
          <a:bodyPr/>
          <a:lstStyle/>
          <a:p>
            <a:r>
              <a:rPr lang="en-IN" dirty="0"/>
              <a:t>Pre-prod</a:t>
            </a:r>
          </a:p>
        </p:txBody>
      </p:sp>
      <p:sp>
        <p:nvSpPr>
          <p:cNvPr id="3" name="Content Placeholder 2">
            <a:extLst>
              <a:ext uri="{FF2B5EF4-FFF2-40B4-BE49-F238E27FC236}">
                <a16:creationId xmlns:a16="http://schemas.microsoft.com/office/drawing/2014/main" id="{AF19B205-ECBC-42BB-EEDF-4CA307B55250}"/>
              </a:ext>
            </a:extLst>
          </p:cNvPr>
          <p:cNvSpPr>
            <a:spLocks noGrp="1"/>
          </p:cNvSpPr>
          <p:nvPr>
            <p:ph idx="1"/>
          </p:nvPr>
        </p:nvSpPr>
        <p:spPr/>
        <p:txBody>
          <a:bodyPr/>
          <a:lstStyle/>
          <a:p>
            <a:pPr marL="0" indent="0">
              <a:buNone/>
            </a:pPr>
            <a:r>
              <a:rPr lang="en-IN" dirty="0"/>
              <a:t>Similar to prod, but it’s just internal to prod to make sure all process are in place.</a:t>
            </a:r>
          </a:p>
          <a:p>
            <a:pPr marL="0" indent="0">
              <a:buNone/>
            </a:pPr>
            <a:endParaRPr lang="en-IN" dirty="0"/>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0E304D95-15F8-CF40-BA98-EFA6CF60B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043" y="2946889"/>
            <a:ext cx="8126984" cy="3911111"/>
          </a:xfrm>
          <a:prstGeom prst="rect">
            <a:avLst/>
          </a:prstGeom>
        </p:spPr>
      </p:pic>
    </p:spTree>
    <p:extLst>
      <p:ext uri="{BB962C8B-B14F-4D97-AF65-F5344CB8AC3E}">
        <p14:creationId xmlns:p14="http://schemas.microsoft.com/office/powerpoint/2010/main" val="341310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B9BC-1B49-DA79-BB7B-7FBA2173918A}"/>
              </a:ext>
            </a:extLst>
          </p:cNvPr>
          <p:cNvSpPr>
            <a:spLocks noGrp="1"/>
          </p:cNvSpPr>
          <p:nvPr>
            <p:ph type="title"/>
          </p:nvPr>
        </p:nvSpPr>
        <p:spPr/>
        <p:txBody>
          <a:bodyPr/>
          <a:lstStyle/>
          <a:p>
            <a:r>
              <a:rPr lang="en-IN" dirty="0"/>
              <a:t>Spring pet clinic</a:t>
            </a:r>
          </a:p>
        </p:txBody>
      </p:sp>
      <p:sp>
        <p:nvSpPr>
          <p:cNvPr id="3" name="Content Placeholder 2">
            <a:extLst>
              <a:ext uri="{FF2B5EF4-FFF2-40B4-BE49-F238E27FC236}">
                <a16:creationId xmlns:a16="http://schemas.microsoft.com/office/drawing/2014/main" id="{7E4AE3FD-9AEF-C20D-9A31-48C06CE8BA96}"/>
              </a:ext>
            </a:extLst>
          </p:cNvPr>
          <p:cNvSpPr>
            <a:spLocks noGrp="1"/>
          </p:cNvSpPr>
          <p:nvPr>
            <p:ph idx="1"/>
          </p:nvPr>
        </p:nvSpPr>
        <p:spPr/>
        <p:txBody>
          <a:bodyPr/>
          <a:lstStyle/>
          <a:p>
            <a:pPr marL="0" indent="0">
              <a:buNone/>
            </a:pPr>
            <a:r>
              <a:rPr lang="en-IN" dirty="0"/>
              <a:t>Application that is designed for taking care of pets and plants.</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F3CA0105-5DE7-BB51-E90A-D9365E130522}"/>
              </a:ext>
            </a:extLst>
          </p:cNvPr>
          <p:cNvPicPr>
            <a:picLocks noChangeAspect="1"/>
          </p:cNvPicPr>
          <p:nvPr/>
        </p:nvPicPr>
        <p:blipFill>
          <a:blip r:embed="rId2"/>
          <a:stretch>
            <a:fillRect/>
          </a:stretch>
        </p:blipFill>
        <p:spPr>
          <a:xfrm>
            <a:off x="2691830" y="2497649"/>
            <a:ext cx="5732980" cy="3423224"/>
          </a:xfrm>
          <a:prstGeom prst="rect">
            <a:avLst/>
          </a:prstGeom>
        </p:spPr>
      </p:pic>
    </p:spTree>
    <p:extLst>
      <p:ext uri="{BB962C8B-B14F-4D97-AF65-F5344CB8AC3E}">
        <p14:creationId xmlns:p14="http://schemas.microsoft.com/office/powerpoint/2010/main" val="334740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F963-A818-1EB9-86B4-997AC3004C37}"/>
              </a:ext>
            </a:extLst>
          </p:cNvPr>
          <p:cNvSpPr>
            <a:spLocks noGrp="1"/>
          </p:cNvSpPr>
          <p:nvPr>
            <p:ph type="title"/>
          </p:nvPr>
        </p:nvSpPr>
        <p:spPr/>
        <p:txBody>
          <a:bodyPr/>
          <a:lstStyle/>
          <a:p>
            <a:r>
              <a:rPr lang="en-IN" dirty="0">
                <a:solidFill>
                  <a:srgbClr val="FF0000"/>
                </a:solidFill>
              </a:rPr>
              <a:t>Source code location and deployment steps</a:t>
            </a:r>
            <a:br>
              <a:rPr lang="en-IN"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BB91DA89-3BCB-39C3-192B-720CB9725CCF}"/>
              </a:ext>
            </a:extLst>
          </p:cNvPr>
          <p:cNvSpPr>
            <a:spLocks noGrp="1"/>
          </p:cNvSpPr>
          <p:nvPr>
            <p:ph idx="1"/>
          </p:nvPr>
        </p:nvSpPr>
        <p:spPr/>
        <p:txBody>
          <a:bodyPr/>
          <a:lstStyle/>
          <a:p>
            <a:pPr marL="0" indent="0">
              <a:buNone/>
            </a:pPr>
            <a:r>
              <a:rPr lang="en-IN" dirty="0">
                <a:hlinkClick r:id="rId2"/>
              </a:rPr>
              <a:t>https://github.com/spring-projects/spring-petclinic</a:t>
            </a:r>
            <a:endParaRPr lang="en-IN" dirty="0"/>
          </a:p>
          <a:p>
            <a:pPr marL="0" indent="0">
              <a:buNone/>
            </a:pPr>
            <a:endParaRPr lang="en-IN" dirty="0"/>
          </a:p>
          <a:p>
            <a:pPr marL="0" indent="0">
              <a:buNone/>
            </a:pPr>
            <a:r>
              <a:rPr lang="en-IN" dirty="0"/>
              <a:t>git clone </a:t>
            </a:r>
            <a:r>
              <a:rPr lang="en-IN" dirty="0">
                <a:hlinkClick r:id="rId3"/>
              </a:rPr>
              <a:t>https://github.com/spring-projects/spring-petclinic.git</a:t>
            </a:r>
            <a:endParaRPr lang="en-IN" dirty="0"/>
          </a:p>
          <a:p>
            <a:pPr marL="0" indent="0">
              <a:buNone/>
            </a:pPr>
            <a:r>
              <a:rPr lang="en-IN" dirty="0"/>
              <a:t>cd spring-petclinic</a:t>
            </a:r>
          </a:p>
          <a:p>
            <a:pPr marL="0" indent="0">
              <a:buNone/>
            </a:pPr>
            <a:r>
              <a:rPr lang="en-IN" dirty="0"/>
              <a:t>./</a:t>
            </a:r>
            <a:r>
              <a:rPr lang="en-IN" dirty="0" err="1"/>
              <a:t>mvnw</a:t>
            </a:r>
            <a:r>
              <a:rPr lang="en-IN" dirty="0"/>
              <a:t> package</a:t>
            </a:r>
          </a:p>
          <a:p>
            <a:pPr marL="0" indent="0">
              <a:buNone/>
            </a:pPr>
            <a:r>
              <a:rPr lang="en-IN" dirty="0"/>
              <a:t>java -jar target/*.jar</a:t>
            </a:r>
          </a:p>
        </p:txBody>
      </p:sp>
    </p:spTree>
    <p:extLst>
      <p:ext uri="{BB962C8B-B14F-4D97-AF65-F5344CB8AC3E}">
        <p14:creationId xmlns:p14="http://schemas.microsoft.com/office/powerpoint/2010/main" val="218245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FB3C-202B-FD2D-E870-C5496A458464}"/>
              </a:ext>
            </a:extLst>
          </p:cNvPr>
          <p:cNvSpPr>
            <a:spLocks noGrp="1"/>
          </p:cNvSpPr>
          <p:nvPr>
            <p:ph type="title"/>
          </p:nvPr>
        </p:nvSpPr>
        <p:spPr/>
        <p:txBody>
          <a:bodyPr/>
          <a:lstStyle/>
          <a:p>
            <a:r>
              <a:rPr lang="en-IN" dirty="0">
                <a:solidFill>
                  <a:srgbClr val="FF0000"/>
                </a:solidFill>
              </a:rPr>
              <a:t>Opensource</a:t>
            </a:r>
          </a:p>
        </p:txBody>
      </p:sp>
      <p:sp>
        <p:nvSpPr>
          <p:cNvPr id="3" name="Content Placeholder 2">
            <a:extLst>
              <a:ext uri="{FF2B5EF4-FFF2-40B4-BE49-F238E27FC236}">
                <a16:creationId xmlns:a16="http://schemas.microsoft.com/office/drawing/2014/main" id="{00E7E809-87C9-0041-C44A-A117877FD2D2}"/>
              </a:ext>
            </a:extLst>
          </p:cNvPr>
          <p:cNvSpPr>
            <a:spLocks noGrp="1"/>
          </p:cNvSpPr>
          <p:nvPr>
            <p:ph idx="1"/>
          </p:nvPr>
        </p:nvSpPr>
        <p:spPr/>
        <p:txBody>
          <a:bodyPr/>
          <a:lstStyle/>
          <a:p>
            <a:pPr marL="0" indent="0">
              <a:buNone/>
            </a:pPr>
            <a:r>
              <a:rPr lang="en-US" dirty="0"/>
              <a:t>"Open source" refers to a type of software licensing that allows the source code to be freely used, modified, and distributed by anyone. The term "open source" originated from the open-source software movement, which promotes free access to the software's source code.</a:t>
            </a:r>
            <a:endParaRPr lang="en-IN" dirty="0"/>
          </a:p>
        </p:txBody>
      </p:sp>
    </p:spTree>
    <p:extLst>
      <p:ext uri="{BB962C8B-B14F-4D97-AF65-F5344CB8AC3E}">
        <p14:creationId xmlns:p14="http://schemas.microsoft.com/office/powerpoint/2010/main" val="211297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35B7-BF9E-0179-81B5-CF13875298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C38DCF-6E37-0C45-D578-DD474CAC2AD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BC1B5E9-7C83-63C1-2031-A190CB9D1D74}"/>
              </a:ext>
            </a:extLst>
          </p:cNvPr>
          <p:cNvPicPr>
            <a:picLocks noChangeAspect="1"/>
          </p:cNvPicPr>
          <p:nvPr/>
        </p:nvPicPr>
        <p:blipFill>
          <a:blip r:embed="rId2"/>
          <a:stretch>
            <a:fillRect/>
          </a:stretch>
        </p:blipFill>
        <p:spPr>
          <a:xfrm>
            <a:off x="0" y="495562"/>
            <a:ext cx="12192000" cy="5866875"/>
          </a:xfrm>
          <a:prstGeom prst="rect">
            <a:avLst/>
          </a:prstGeom>
        </p:spPr>
      </p:pic>
    </p:spTree>
    <p:extLst>
      <p:ext uri="{BB962C8B-B14F-4D97-AF65-F5344CB8AC3E}">
        <p14:creationId xmlns:p14="http://schemas.microsoft.com/office/powerpoint/2010/main" val="1795536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FC53D-E980-5138-6FA7-25B13A726B25}"/>
              </a:ext>
            </a:extLst>
          </p:cNvPr>
          <p:cNvSpPr>
            <a:spLocks noGrp="1"/>
          </p:cNvSpPr>
          <p:nvPr>
            <p:ph type="title"/>
          </p:nvPr>
        </p:nvSpPr>
        <p:spPr/>
        <p:txBody>
          <a:bodyPr/>
          <a:lstStyle/>
          <a:p>
            <a:r>
              <a:rPr lang="en-IN" dirty="0"/>
              <a:t>Task to be done</a:t>
            </a:r>
          </a:p>
        </p:txBody>
      </p:sp>
      <p:sp>
        <p:nvSpPr>
          <p:cNvPr id="3" name="Content Placeholder 2">
            <a:extLst>
              <a:ext uri="{FF2B5EF4-FFF2-40B4-BE49-F238E27FC236}">
                <a16:creationId xmlns:a16="http://schemas.microsoft.com/office/drawing/2014/main" id="{0DE8B465-FEB0-89F9-1561-27051BF6BB93}"/>
              </a:ext>
            </a:extLst>
          </p:cNvPr>
          <p:cNvSpPr>
            <a:spLocks noGrp="1"/>
          </p:cNvSpPr>
          <p:nvPr>
            <p:ph idx="1"/>
          </p:nvPr>
        </p:nvSpPr>
        <p:spPr/>
        <p:txBody>
          <a:bodyPr/>
          <a:lstStyle/>
          <a:p>
            <a:pPr marL="0" indent="0">
              <a:buNone/>
            </a:pPr>
            <a:r>
              <a:rPr lang="en-IN" dirty="0"/>
              <a:t>Task1: Compiling these java file and generating .</a:t>
            </a:r>
            <a:r>
              <a:rPr lang="en-IN" dirty="0" err="1"/>
              <a:t>classfile</a:t>
            </a:r>
            <a:endParaRPr lang="en-IN" dirty="0"/>
          </a:p>
          <a:p>
            <a:pPr marL="0" indent="0">
              <a:buNone/>
            </a:pPr>
            <a:endParaRPr lang="en-IN" dirty="0"/>
          </a:p>
          <a:p>
            <a:pPr marL="0" indent="0">
              <a:buNone/>
            </a:pPr>
            <a:r>
              <a:rPr lang="en-IN" dirty="0"/>
              <a:t>Task2: combining all .class file generating .jar file</a:t>
            </a:r>
          </a:p>
          <a:p>
            <a:pPr marL="0" indent="0">
              <a:buNone/>
            </a:pPr>
            <a:endParaRPr lang="en-IN" dirty="0"/>
          </a:p>
          <a:p>
            <a:pPr marL="0" indent="0">
              <a:buNone/>
            </a:pPr>
            <a:r>
              <a:rPr lang="en-IN" dirty="0" err="1"/>
              <a:t>Jarfile</a:t>
            </a:r>
            <a:r>
              <a:rPr lang="en-IN" dirty="0"/>
              <a:t>: combination of .class file</a:t>
            </a:r>
          </a:p>
        </p:txBody>
      </p:sp>
    </p:spTree>
    <p:extLst>
      <p:ext uri="{BB962C8B-B14F-4D97-AF65-F5344CB8AC3E}">
        <p14:creationId xmlns:p14="http://schemas.microsoft.com/office/powerpoint/2010/main" val="3813137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473</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UAT Environment</vt:lpstr>
      <vt:lpstr>Pre-prod</vt:lpstr>
      <vt:lpstr>Spring pet clinic</vt:lpstr>
      <vt:lpstr>Source code location and deployment steps </vt:lpstr>
      <vt:lpstr>Opensource</vt:lpstr>
      <vt:lpstr>PowerPoint Presentation</vt:lpstr>
      <vt:lpstr>Task to be done</vt:lpstr>
      <vt:lpstr>Question?</vt:lpstr>
      <vt:lpstr>PowerPoint Presentation</vt:lpstr>
      <vt:lpstr>Planning summary</vt:lpstr>
      <vt:lpstr>Maven</vt:lpstr>
      <vt:lpstr>Maven to make process uniform</vt:lpstr>
      <vt:lpstr>Lets create artifactory</vt:lpstr>
      <vt:lpstr>Integrate maven with artifactory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7</cp:revision>
  <dcterms:created xsi:type="dcterms:W3CDTF">2024-07-08T05:29:03Z</dcterms:created>
  <dcterms:modified xsi:type="dcterms:W3CDTF">2024-07-08T06:16:47Z</dcterms:modified>
</cp:coreProperties>
</file>