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60" r:id="rId7"/>
    <p:sldId id="263" r:id="rId8"/>
    <p:sldId id="261" r:id="rId9"/>
    <p:sldId id="262" r:id="rId10"/>
    <p:sldId id="270" r:id="rId11"/>
    <p:sldId id="265" r:id="rId12"/>
    <p:sldId id="264"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9FA7-870A-229E-D3A5-E9BA41AB4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535A0D-3D48-807B-765B-A70CEF4B8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852680-439C-8A6B-3731-6A8E8B832023}"/>
              </a:ext>
            </a:extLst>
          </p:cNvPr>
          <p:cNvSpPr>
            <a:spLocks noGrp="1"/>
          </p:cNvSpPr>
          <p:nvPr>
            <p:ph type="dt" sz="half" idx="10"/>
          </p:nvPr>
        </p:nvSpPr>
        <p:spPr/>
        <p:txBody>
          <a:bodyPr/>
          <a:lstStyle/>
          <a:p>
            <a:fld id="{900D8634-0214-41D7-A719-F30124FB203F}" type="datetimeFigureOut">
              <a:rPr lang="en-IN" smtClean="0"/>
              <a:t>27-07-2024</a:t>
            </a:fld>
            <a:endParaRPr lang="en-IN"/>
          </a:p>
        </p:txBody>
      </p:sp>
      <p:sp>
        <p:nvSpPr>
          <p:cNvPr id="5" name="Footer Placeholder 4">
            <a:extLst>
              <a:ext uri="{FF2B5EF4-FFF2-40B4-BE49-F238E27FC236}">
                <a16:creationId xmlns:a16="http://schemas.microsoft.com/office/drawing/2014/main" id="{FC7AA36E-E601-A0FE-117D-C979EAC9F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E828D0-0FC9-BF45-9A1D-03BDB26C772C}"/>
              </a:ext>
            </a:extLst>
          </p:cNvPr>
          <p:cNvSpPr>
            <a:spLocks noGrp="1"/>
          </p:cNvSpPr>
          <p:nvPr>
            <p:ph type="sldNum" sz="quarter" idx="12"/>
          </p:nvPr>
        </p:nvSpPr>
        <p:spPr/>
        <p:txBody>
          <a:bodyPr/>
          <a:lstStyle/>
          <a:p>
            <a:fld id="{BBB3F2F8-2787-42F5-A20B-D7FC9B63A47B}" type="slidenum">
              <a:rPr lang="en-IN" smtClean="0"/>
              <a:t>‹#›</a:t>
            </a:fld>
            <a:endParaRPr lang="en-IN"/>
          </a:p>
        </p:txBody>
      </p:sp>
    </p:spTree>
    <p:extLst>
      <p:ext uri="{BB962C8B-B14F-4D97-AF65-F5344CB8AC3E}">
        <p14:creationId xmlns:p14="http://schemas.microsoft.com/office/powerpoint/2010/main" val="153093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771A-46D2-958B-4911-F92E9D91A6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3510D3-BF12-F64A-5E3C-DFD24C349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74263F-7640-6D3A-7B74-378B3F785AE9}"/>
              </a:ext>
            </a:extLst>
          </p:cNvPr>
          <p:cNvSpPr>
            <a:spLocks noGrp="1"/>
          </p:cNvSpPr>
          <p:nvPr>
            <p:ph type="dt" sz="half" idx="10"/>
          </p:nvPr>
        </p:nvSpPr>
        <p:spPr/>
        <p:txBody>
          <a:bodyPr/>
          <a:lstStyle/>
          <a:p>
            <a:fld id="{900D8634-0214-41D7-A719-F30124FB203F}" type="datetimeFigureOut">
              <a:rPr lang="en-IN" smtClean="0"/>
              <a:t>27-07-2024</a:t>
            </a:fld>
            <a:endParaRPr lang="en-IN"/>
          </a:p>
        </p:txBody>
      </p:sp>
      <p:sp>
        <p:nvSpPr>
          <p:cNvPr id="5" name="Footer Placeholder 4">
            <a:extLst>
              <a:ext uri="{FF2B5EF4-FFF2-40B4-BE49-F238E27FC236}">
                <a16:creationId xmlns:a16="http://schemas.microsoft.com/office/drawing/2014/main" id="{EA5E443B-3F90-4081-977D-753DF7DE8E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36611-FC0B-5F84-8668-B0AFB03E113A}"/>
              </a:ext>
            </a:extLst>
          </p:cNvPr>
          <p:cNvSpPr>
            <a:spLocks noGrp="1"/>
          </p:cNvSpPr>
          <p:nvPr>
            <p:ph type="sldNum" sz="quarter" idx="12"/>
          </p:nvPr>
        </p:nvSpPr>
        <p:spPr/>
        <p:txBody>
          <a:bodyPr/>
          <a:lstStyle/>
          <a:p>
            <a:fld id="{BBB3F2F8-2787-42F5-A20B-D7FC9B63A47B}" type="slidenum">
              <a:rPr lang="en-IN" smtClean="0"/>
              <a:t>‹#›</a:t>
            </a:fld>
            <a:endParaRPr lang="en-IN"/>
          </a:p>
        </p:txBody>
      </p:sp>
    </p:spTree>
    <p:extLst>
      <p:ext uri="{BB962C8B-B14F-4D97-AF65-F5344CB8AC3E}">
        <p14:creationId xmlns:p14="http://schemas.microsoft.com/office/powerpoint/2010/main" val="221330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09333-5FE5-1716-BF03-F736E0C17E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343269-7B4E-5940-4F26-3B05FAD640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A3545-EF7F-9D92-D935-A88C8CBEDB6D}"/>
              </a:ext>
            </a:extLst>
          </p:cNvPr>
          <p:cNvSpPr>
            <a:spLocks noGrp="1"/>
          </p:cNvSpPr>
          <p:nvPr>
            <p:ph type="dt" sz="half" idx="10"/>
          </p:nvPr>
        </p:nvSpPr>
        <p:spPr/>
        <p:txBody>
          <a:bodyPr/>
          <a:lstStyle/>
          <a:p>
            <a:fld id="{900D8634-0214-41D7-A719-F30124FB203F}" type="datetimeFigureOut">
              <a:rPr lang="en-IN" smtClean="0"/>
              <a:t>27-07-2024</a:t>
            </a:fld>
            <a:endParaRPr lang="en-IN"/>
          </a:p>
        </p:txBody>
      </p:sp>
      <p:sp>
        <p:nvSpPr>
          <p:cNvPr id="5" name="Footer Placeholder 4">
            <a:extLst>
              <a:ext uri="{FF2B5EF4-FFF2-40B4-BE49-F238E27FC236}">
                <a16:creationId xmlns:a16="http://schemas.microsoft.com/office/drawing/2014/main" id="{9485E115-DFFD-DA46-4618-2108B9AC9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541EF-2372-B27B-47DA-D5FC6FF5F335}"/>
              </a:ext>
            </a:extLst>
          </p:cNvPr>
          <p:cNvSpPr>
            <a:spLocks noGrp="1"/>
          </p:cNvSpPr>
          <p:nvPr>
            <p:ph type="sldNum" sz="quarter" idx="12"/>
          </p:nvPr>
        </p:nvSpPr>
        <p:spPr/>
        <p:txBody>
          <a:bodyPr/>
          <a:lstStyle/>
          <a:p>
            <a:fld id="{BBB3F2F8-2787-42F5-A20B-D7FC9B63A47B}" type="slidenum">
              <a:rPr lang="en-IN" smtClean="0"/>
              <a:t>‹#›</a:t>
            </a:fld>
            <a:endParaRPr lang="en-IN"/>
          </a:p>
        </p:txBody>
      </p:sp>
    </p:spTree>
    <p:extLst>
      <p:ext uri="{BB962C8B-B14F-4D97-AF65-F5344CB8AC3E}">
        <p14:creationId xmlns:p14="http://schemas.microsoft.com/office/powerpoint/2010/main" val="188143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E297-7131-6560-B159-F5F5F113C3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3832EF-8018-CF12-7811-7DBCE6E849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2446DA-CB9E-187B-1C04-8FC8CA5768B1}"/>
              </a:ext>
            </a:extLst>
          </p:cNvPr>
          <p:cNvSpPr>
            <a:spLocks noGrp="1"/>
          </p:cNvSpPr>
          <p:nvPr>
            <p:ph type="dt" sz="half" idx="10"/>
          </p:nvPr>
        </p:nvSpPr>
        <p:spPr/>
        <p:txBody>
          <a:bodyPr/>
          <a:lstStyle/>
          <a:p>
            <a:fld id="{900D8634-0214-41D7-A719-F30124FB203F}" type="datetimeFigureOut">
              <a:rPr lang="en-IN" smtClean="0"/>
              <a:t>27-07-2024</a:t>
            </a:fld>
            <a:endParaRPr lang="en-IN"/>
          </a:p>
        </p:txBody>
      </p:sp>
      <p:sp>
        <p:nvSpPr>
          <p:cNvPr id="5" name="Footer Placeholder 4">
            <a:extLst>
              <a:ext uri="{FF2B5EF4-FFF2-40B4-BE49-F238E27FC236}">
                <a16:creationId xmlns:a16="http://schemas.microsoft.com/office/drawing/2014/main" id="{3F1ABBC3-00B9-C715-7EE8-D01A68F351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84272C-892D-4A01-318F-DD91D63D836A}"/>
              </a:ext>
            </a:extLst>
          </p:cNvPr>
          <p:cNvSpPr>
            <a:spLocks noGrp="1"/>
          </p:cNvSpPr>
          <p:nvPr>
            <p:ph type="sldNum" sz="quarter" idx="12"/>
          </p:nvPr>
        </p:nvSpPr>
        <p:spPr/>
        <p:txBody>
          <a:bodyPr/>
          <a:lstStyle/>
          <a:p>
            <a:fld id="{BBB3F2F8-2787-42F5-A20B-D7FC9B63A47B}" type="slidenum">
              <a:rPr lang="en-IN" smtClean="0"/>
              <a:t>‹#›</a:t>
            </a:fld>
            <a:endParaRPr lang="en-IN"/>
          </a:p>
        </p:txBody>
      </p:sp>
    </p:spTree>
    <p:extLst>
      <p:ext uri="{BB962C8B-B14F-4D97-AF65-F5344CB8AC3E}">
        <p14:creationId xmlns:p14="http://schemas.microsoft.com/office/powerpoint/2010/main" val="174863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7FE2-0672-9FCD-DCBB-ABED74E394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657B1F-5E7F-FFD7-356D-70AA05829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86CA9B-97DD-7702-5D2F-7E6649E830DC}"/>
              </a:ext>
            </a:extLst>
          </p:cNvPr>
          <p:cNvSpPr>
            <a:spLocks noGrp="1"/>
          </p:cNvSpPr>
          <p:nvPr>
            <p:ph type="dt" sz="half" idx="10"/>
          </p:nvPr>
        </p:nvSpPr>
        <p:spPr/>
        <p:txBody>
          <a:bodyPr/>
          <a:lstStyle/>
          <a:p>
            <a:fld id="{900D8634-0214-41D7-A719-F30124FB203F}" type="datetimeFigureOut">
              <a:rPr lang="en-IN" smtClean="0"/>
              <a:t>27-07-2024</a:t>
            </a:fld>
            <a:endParaRPr lang="en-IN"/>
          </a:p>
        </p:txBody>
      </p:sp>
      <p:sp>
        <p:nvSpPr>
          <p:cNvPr id="5" name="Footer Placeholder 4">
            <a:extLst>
              <a:ext uri="{FF2B5EF4-FFF2-40B4-BE49-F238E27FC236}">
                <a16:creationId xmlns:a16="http://schemas.microsoft.com/office/drawing/2014/main" id="{AC24C1C1-7A94-3566-97BC-73C3968A30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70FC85-1E02-D12E-0EE5-C2EEFC9600E9}"/>
              </a:ext>
            </a:extLst>
          </p:cNvPr>
          <p:cNvSpPr>
            <a:spLocks noGrp="1"/>
          </p:cNvSpPr>
          <p:nvPr>
            <p:ph type="sldNum" sz="quarter" idx="12"/>
          </p:nvPr>
        </p:nvSpPr>
        <p:spPr/>
        <p:txBody>
          <a:bodyPr/>
          <a:lstStyle/>
          <a:p>
            <a:fld id="{BBB3F2F8-2787-42F5-A20B-D7FC9B63A47B}" type="slidenum">
              <a:rPr lang="en-IN" smtClean="0"/>
              <a:t>‹#›</a:t>
            </a:fld>
            <a:endParaRPr lang="en-IN"/>
          </a:p>
        </p:txBody>
      </p:sp>
    </p:spTree>
    <p:extLst>
      <p:ext uri="{BB962C8B-B14F-4D97-AF65-F5344CB8AC3E}">
        <p14:creationId xmlns:p14="http://schemas.microsoft.com/office/powerpoint/2010/main" val="187519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1F38-EF14-7F31-ACD3-E856FB6BD1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007730-7405-5987-5A1B-03D74BF1DE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33B13C-034B-E958-5041-4AF0FF1BD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B23F86-54BD-0115-C2B5-D96305497778}"/>
              </a:ext>
            </a:extLst>
          </p:cNvPr>
          <p:cNvSpPr>
            <a:spLocks noGrp="1"/>
          </p:cNvSpPr>
          <p:nvPr>
            <p:ph type="dt" sz="half" idx="10"/>
          </p:nvPr>
        </p:nvSpPr>
        <p:spPr/>
        <p:txBody>
          <a:bodyPr/>
          <a:lstStyle/>
          <a:p>
            <a:fld id="{900D8634-0214-41D7-A719-F30124FB203F}" type="datetimeFigureOut">
              <a:rPr lang="en-IN" smtClean="0"/>
              <a:t>27-07-2024</a:t>
            </a:fld>
            <a:endParaRPr lang="en-IN"/>
          </a:p>
        </p:txBody>
      </p:sp>
      <p:sp>
        <p:nvSpPr>
          <p:cNvPr id="6" name="Footer Placeholder 5">
            <a:extLst>
              <a:ext uri="{FF2B5EF4-FFF2-40B4-BE49-F238E27FC236}">
                <a16:creationId xmlns:a16="http://schemas.microsoft.com/office/drawing/2014/main" id="{F45B32A1-E303-60E6-2260-6EE9634AB9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859A0A-6F1B-B468-4952-29E4FCBA18FE}"/>
              </a:ext>
            </a:extLst>
          </p:cNvPr>
          <p:cNvSpPr>
            <a:spLocks noGrp="1"/>
          </p:cNvSpPr>
          <p:nvPr>
            <p:ph type="sldNum" sz="quarter" idx="12"/>
          </p:nvPr>
        </p:nvSpPr>
        <p:spPr/>
        <p:txBody>
          <a:bodyPr/>
          <a:lstStyle/>
          <a:p>
            <a:fld id="{BBB3F2F8-2787-42F5-A20B-D7FC9B63A47B}" type="slidenum">
              <a:rPr lang="en-IN" smtClean="0"/>
              <a:t>‹#›</a:t>
            </a:fld>
            <a:endParaRPr lang="en-IN"/>
          </a:p>
        </p:txBody>
      </p:sp>
    </p:spTree>
    <p:extLst>
      <p:ext uri="{BB962C8B-B14F-4D97-AF65-F5344CB8AC3E}">
        <p14:creationId xmlns:p14="http://schemas.microsoft.com/office/powerpoint/2010/main" val="109608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B4EA-3A07-9F6F-01E4-36C7920BDD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0853E5-CD51-6576-7847-2F9E39E1C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B52DE8-B704-2227-BE23-9F9A571780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7AE0EC-BBC1-0D40-E8B0-835BE6ED4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943A8-4926-D8B1-5EAF-69B79ABD1C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95A0E9-5038-DD76-92FF-E8283D65101F}"/>
              </a:ext>
            </a:extLst>
          </p:cNvPr>
          <p:cNvSpPr>
            <a:spLocks noGrp="1"/>
          </p:cNvSpPr>
          <p:nvPr>
            <p:ph type="dt" sz="half" idx="10"/>
          </p:nvPr>
        </p:nvSpPr>
        <p:spPr/>
        <p:txBody>
          <a:bodyPr/>
          <a:lstStyle/>
          <a:p>
            <a:fld id="{900D8634-0214-41D7-A719-F30124FB203F}" type="datetimeFigureOut">
              <a:rPr lang="en-IN" smtClean="0"/>
              <a:t>27-07-2024</a:t>
            </a:fld>
            <a:endParaRPr lang="en-IN"/>
          </a:p>
        </p:txBody>
      </p:sp>
      <p:sp>
        <p:nvSpPr>
          <p:cNvPr id="8" name="Footer Placeholder 7">
            <a:extLst>
              <a:ext uri="{FF2B5EF4-FFF2-40B4-BE49-F238E27FC236}">
                <a16:creationId xmlns:a16="http://schemas.microsoft.com/office/drawing/2014/main" id="{E1BA55D1-4B4F-02AB-3397-D869512FE5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FEF0A6-D68A-F874-C120-82E0390F7D7B}"/>
              </a:ext>
            </a:extLst>
          </p:cNvPr>
          <p:cNvSpPr>
            <a:spLocks noGrp="1"/>
          </p:cNvSpPr>
          <p:nvPr>
            <p:ph type="sldNum" sz="quarter" idx="12"/>
          </p:nvPr>
        </p:nvSpPr>
        <p:spPr/>
        <p:txBody>
          <a:bodyPr/>
          <a:lstStyle/>
          <a:p>
            <a:fld id="{BBB3F2F8-2787-42F5-A20B-D7FC9B63A47B}" type="slidenum">
              <a:rPr lang="en-IN" smtClean="0"/>
              <a:t>‹#›</a:t>
            </a:fld>
            <a:endParaRPr lang="en-IN"/>
          </a:p>
        </p:txBody>
      </p:sp>
    </p:spTree>
    <p:extLst>
      <p:ext uri="{BB962C8B-B14F-4D97-AF65-F5344CB8AC3E}">
        <p14:creationId xmlns:p14="http://schemas.microsoft.com/office/powerpoint/2010/main" val="304586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E53B-2C1D-513B-4BF0-B4816925DD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61DD3C-B7DF-B28A-174B-C117D7509FDC}"/>
              </a:ext>
            </a:extLst>
          </p:cNvPr>
          <p:cNvSpPr>
            <a:spLocks noGrp="1"/>
          </p:cNvSpPr>
          <p:nvPr>
            <p:ph type="dt" sz="half" idx="10"/>
          </p:nvPr>
        </p:nvSpPr>
        <p:spPr/>
        <p:txBody>
          <a:bodyPr/>
          <a:lstStyle/>
          <a:p>
            <a:fld id="{900D8634-0214-41D7-A719-F30124FB203F}" type="datetimeFigureOut">
              <a:rPr lang="en-IN" smtClean="0"/>
              <a:t>27-07-2024</a:t>
            </a:fld>
            <a:endParaRPr lang="en-IN"/>
          </a:p>
        </p:txBody>
      </p:sp>
      <p:sp>
        <p:nvSpPr>
          <p:cNvPr id="4" name="Footer Placeholder 3">
            <a:extLst>
              <a:ext uri="{FF2B5EF4-FFF2-40B4-BE49-F238E27FC236}">
                <a16:creationId xmlns:a16="http://schemas.microsoft.com/office/drawing/2014/main" id="{14F9BB14-80FE-9267-0C9A-AF5C1E3F5F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FDEC33-ED0D-CA53-3103-D8E05A5DEE1D}"/>
              </a:ext>
            </a:extLst>
          </p:cNvPr>
          <p:cNvSpPr>
            <a:spLocks noGrp="1"/>
          </p:cNvSpPr>
          <p:nvPr>
            <p:ph type="sldNum" sz="quarter" idx="12"/>
          </p:nvPr>
        </p:nvSpPr>
        <p:spPr/>
        <p:txBody>
          <a:bodyPr/>
          <a:lstStyle/>
          <a:p>
            <a:fld id="{BBB3F2F8-2787-42F5-A20B-D7FC9B63A47B}" type="slidenum">
              <a:rPr lang="en-IN" smtClean="0"/>
              <a:t>‹#›</a:t>
            </a:fld>
            <a:endParaRPr lang="en-IN"/>
          </a:p>
        </p:txBody>
      </p:sp>
    </p:spTree>
    <p:extLst>
      <p:ext uri="{BB962C8B-B14F-4D97-AF65-F5344CB8AC3E}">
        <p14:creationId xmlns:p14="http://schemas.microsoft.com/office/powerpoint/2010/main" val="139371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779F3-0CE6-C2D3-EB2B-C37D6058F635}"/>
              </a:ext>
            </a:extLst>
          </p:cNvPr>
          <p:cNvSpPr>
            <a:spLocks noGrp="1"/>
          </p:cNvSpPr>
          <p:nvPr>
            <p:ph type="dt" sz="half" idx="10"/>
          </p:nvPr>
        </p:nvSpPr>
        <p:spPr/>
        <p:txBody>
          <a:bodyPr/>
          <a:lstStyle/>
          <a:p>
            <a:fld id="{900D8634-0214-41D7-A719-F30124FB203F}" type="datetimeFigureOut">
              <a:rPr lang="en-IN" smtClean="0"/>
              <a:t>27-07-2024</a:t>
            </a:fld>
            <a:endParaRPr lang="en-IN"/>
          </a:p>
        </p:txBody>
      </p:sp>
      <p:sp>
        <p:nvSpPr>
          <p:cNvPr id="3" name="Footer Placeholder 2">
            <a:extLst>
              <a:ext uri="{FF2B5EF4-FFF2-40B4-BE49-F238E27FC236}">
                <a16:creationId xmlns:a16="http://schemas.microsoft.com/office/drawing/2014/main" id="{CFFDA3FF-0BCE-C82A-6F2D-A574F89A8E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35C99D-4345-919B-0810-2A0D222FB5CE}"/>
              </a:ext>
            </a:extLst>
          </p:cNvPr>
          <p:cNvSpPr>
            <a:spLocks noGrp="1"/>
          </p:cNvSpPr>
          <p:nvPr>
            <p:ph type="sldNum" sz="quarter" idx="12"/>
          </p:nvPr>
        </p:nvSpPr>
        <p:spPr/>
        <p:txBody>
          <a:bodyPr/>
          <a:lstStyle/>
          <a:p>
            <a:fld id="{BBB3F2F8-2787-42F5-A20B-D7FC9B63A47B}" type="slidenum">
              <a:rPr lang="en-IN" smtClean="0"/>
              <a:t>‹#›</a:t>
            </a:fld>
            <a:endParaRPr lang="en-IN"/>
          </a:p>
        </p:txBody>
      </p:sp>
    </p:spTree>
    <p:extLst>
      <p:ext uri="{BB962C8B-B14F-4D97-AF65-F5344CB8AC3E}">
        <p14:creationId xmlns:p14="http://schemas.microsoft.com/office/powerpoint/2010/main" val="22543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336E-BC35-A948-6D1F-CD5A8CB2C7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FEC2B8-7E64-DB33-FE54-154C5D9E2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ACFC40-1125-1B9F-574A-2E7155209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B61D8-F139-464E-717D-7BD0DC486A9A}"/>
              </a:ext>
            </a:extLst>
          </p:cNvPr>
          <p:cNvSpPr>
            <a:spLocks noGrp="1"/>
          </p:cNvSpPr>
          <p:nvPr>
            <p:ph type="dt" sz="half" idx="10"/>
          </p:nvPr>
        </p:nvSpPr>
        <p:spPr/>
        <p:txBody>
          <a:bodyPr/>
          <a:lstStyle/>
          <a:p>
            <a:fld id="{900D8634-0214-41D7-A719-F30124FB203F}" type="datetimeFigureOut">
              <a:rPr lang="en-IN" smtClean="0"/>
              <a:t>27-07-2024</a:t>
            </a:fld>
            <a:endParaRPr lang="en-IN"/>
          </a:p>
        </p:txBody>
      </p:sp>
      <p:sp>
        <p:nvSpPr>
          <p:cNvPr id="6" name="Footer Placeholder 5">
            <a:extLst>
              <a:ext uri="{FF2B5EF4-FFF2-40B4-BE49-F238E27FC236}">
                <a16:creationId xmlns:a16="http://schemas.microsoft.com/office/drawing/2014/main" id="{D9601C0A-85AB-466C-BF2B-1C778C320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834B1-7B64-870B-BD72-AFF774BDE905}"/>
              </a:ext>
            </a:extLst>
          </p:cNvPr>
          <p:cNvSpPr>
            <a:spLocks noGrp="1"/>
          </p:cNvSpPr>
          <p:nvPr>
            <p:ph type="sldNum" sz="quarter" idx="12"/>
          </p:nvPr>
        </p:nvSpPr>
        <p:spPr/>
        <p:txBody>
          <a:bodyPr/>
          <a:lstStyle/>
          <a:p>
            <a:fld id="{BBB3F2F8-2787-42F5-A20B-D7FC9B63A47B}" type="slidenum">
              <a:rPr lang="en-IN" smtClean="0"/>
              <a:t>‹#›</a:t>
            </a:fld>
            <a:endParaRPr lang="en-IN"/>
          </a:p>
        </p:txBody>
      </p:sp>
    </p:spTree>
    <p:extLst>
      <p:ext uri="{BB962C8B-B14F-4D97-AF65-F5344CB8AC3E}">
        <p14:creationId xmlns:p14="http://schemas.microsoft.com/office/powerpoint/2010/main" val="150710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DEE2-8249-396B-713C-01BEA82F6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0D91B9-D7DB-78C1-2199-03DA2AE2C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925A64-D1BC-A156-A133-B0F79A0FC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19E1D-4481-57FE-9741-D66334A8762B}"/>
              </a:ext>
            </a:extLst>
          </p:cNvPr>
          <p:cNvSpPr>
            <a:spLocks noGrp="1"/>
          </p:cNvSpPr>
          <p:nvPr>
            <p:ph type="dt" sz="half" idx="10"/>
          </p:nvPr>
        </p:nvSpPr>
        <p:spPr/>
        <p:txBody>
          <a:bodyPr/>
          <a:lstStyle/>
          <a:p>
            <a:fld id="{900D8634-0214-41D7-A719-F30124FB203F}" type="datetimeFigureOut">
              <a:rPr lang="en-IN" smtClean="0"/>
              <a:t>27-07-2024</a:t>
            </a:fld>
            <a:endParaRPr lang="en-IN"/>
          </a:p>
        </p:txBody>
      </p:sp>
      <p:sp>
        <p:nvSpPr>
          <p:cNvPr id="6" name="Footer Placeholder 5">
            <a:extLst>
              <a:ext uri="{FF2B5EF4-FFF2-40B4-BE49-F238E27FC236}">
                <a16:creationId xmlns:a16="http://schemas.microsoft.com/office/drawing/2014/main" id="{7D12A879-B250-6EAD-02F3-81557EC944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64A3EF-2EC4-FC82-E1AE-DC63F4A0340C}"/>
              </a:ext>
            </a:extLst>
          </p:cNvPr>
          <p:cNvSpPr>
            <a:spLocks noGrp="1"/>
          </p:cNvSpPr>
          <p:nvPr>
            <p:ph type="sldNum" sz="quarter" idx="12"/>
          </p:nvPr>
        </p:nvSpPr>
        <p:spPr/>
        <p:txBody>
          <a:bodyPr/>
          <a:lstStyle/>
          <a:p>
            <a:fld id="{BBB3F2F8-2787-42F5-A20B-D7FC9B63A47B}" type="slidenum">
              <a:rPr lang="en-IN" smtClean="0"/>
              <a:t>‹#›</a:t>
            </a:fld>
            <a:endParaRPr lang="en-IN"/>
          </a:p>
        </p:txBody>
      </p:sp>
    </p:spTree>
    <p:extLst>
      <p:ext uri="{BB962C8B-B14F-4D97-AF65-F5344CB8AC3E}">
        <p14:creationId xmlns:p14="http://schemas.microsoft.com/office/powerpoint/2010/main" val="56752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697715-E0A1-018F-6740-3698E1E728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32BBDD-D7E7-B11F-5CE8-12365FC46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90D9E-FD35-8061-EBE8-D94FD7782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D8634-0214-41D7-A719-F30124FB203F}" type="datetimeFigureOut">
              <a:rPr lang="en-IN" smtClean="0"/>
              <a:t>27-07-2024</a:t>
            </a:fld>
            <a:endParaRPr lang="en-IN"/>
          </a:p>
        </p:txBody>
      </p:sp>
      <p:sp>
        <p:nvSpPr>
          <p:cNvPr id="5" name="Footer Placeholder 4">
            <a:extLst>
              <a:ext uri="{FF2B5EF4-FFF2-40B4-BE49-F238E27FC236}">
                <a16:creationId xmlns:a16="http://schemas.microsoft.com/office/drawing/2014/main" id="{739C5D22-9D8C-CFEF-66BE-A08CCD2C5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521E0-EE7A-7711-2615-B7CD9F75C1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3F2F8-2787-42F5-A20B-D7FC9B63A47B}" type="slidenum">
              <a:rPr lang="en-IN" smtClean="0"/>
              <a:t>‹#›</a:t>
            </a:fld>
            <a:endParaRPr lang="en-IN"/>
          </a:p>
        </p:txBody>
      </p:sp>
    </p:spTree>
    <p:extLst>
      <p:ext uri="{BB962C8B-B14F-4D97-AF65-F5344CB8AC3E}">
        <p14:creationId xmlns:p14="http://schemas.microsoft.com/office/powerpoint/2010/main" val="3675915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thesslstore.com/blog/root-certificates-intermediat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ediacenter.ibm.com/channel/WebSphere+Partner+Gateway+Advanced+Edition/3407476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bm.com/docs/en/ibm-http-server/8.5.5?topic=environment-managing-keys-from-command-line-distributed-syste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8B2A-390B-3AB4-709F-C2E9F94A76E8}"/>
              </a:ext>
            </a:extLst>
          </p:cNvPr>
          <p:cNvSpPr>
            <a:spLocks noGrp="1"/>
          </p:cNvSpPr>
          <p:nvPr>
            <p:ph type="title"/>
          </p:nvPr>
        </p:nvSpPr>
        <p:spPr/>
        <p:txBody>
          <a:bodyPr/>
          <a:lstStyle/>
          <a:p>
            <a:r>
              <a:rPr lang="en-IN" dirty="0">
                <a:solidFill>
                  <a:srgbClr val="FF0000"/>
                </a:solidFill>
              </a:rPr>
              <a:t>Client server communication</a:t>
            </a:r>
          </a:p>
        </p:txBody>
      </p:sp>
      <p:sp>
        <p:nvSpPr>
          <p:cNvPr id="3" name="Content Placeholder 2">
            <a:extLst>
              <a:ext uri="{FF2B5EF4-FFF2-40B4-BE49-F238E27FC236}">
                <a16:creationId xmlns:a16="http://schemas.microsoft.com/office/drawing/2014/main" id="{1A8AA7E2-D7DC-94D2-1073-E5A6C0B79671}"/>
              </a:ext>
            </a:extLst>
          </p:cNvPr>
          <p:cNvSpPr>
            <a:spLocks noGrp="1"/>
          </p:cNvSpPr>
          <p:nvPr>
            <p:ph idx="1"/>
          </p:nvPr>
        </p:nvSpPr>
        <p:spPr/>
        <p:txBody>
          <a:bodyPr/>
          <a:lstStyle/>
          <a:p>
            <a:pPr marL="0" indent="0">
              <a:buNone/>
            </a:pPr>
            <a:r>
              <a:rPr lang="en-IN" sz="2000" dirty="0"/>
              <a:t>In client-server computing, a centralized communications model, </a:t>
            </a:r>
            <a:r>
              <a:rPr lang="en-IN" sz="2000" b="1" dirty="0"/>
              <a:t>the server is the central node that communicates with other client nodes</a:t>
            </a:r>
            <a:r>
              <a:rPr lang="en-IN" sz="2000" dirty="0"/>
              <a:t>. A major advantage that the client-server relationship has over the peer-to-peer relationship is the ability to manage data and applications in one, centralized server.</a:t>
            </a:r>
          </a:p>
          <a:p>
            <a:pPr marL="0" indent="0">
              <a:buNone/>
            </a:pPr>
            <a:endParaRPr lang="en-IN" dirty="0"/>
          </a:p>
        </p:txBody>
      </p:sp>
      <p:pic>
        <p:nvPicPr>
          <p:cNvPr id="5" name="Picture 4">
            <a:extLst>
              <a:ext uri="{FF2B5EF4-FFF2-40B4-BE49-F238E27FC236}">
                <a16:creationId xmlns:a16="http://schemas.microsoft.com/office/drawing/2014/main" id="{2839B473-B204-F858-501A-16E10DEEA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058" y="2915778"/>
            <a:ext cx="5660202" cy="3396122"/>
          </a:xfrm>
          <a:prstGeom prst="rect">
            <a:avLst/>
          </a:prstGeom>
        </p:spPr>
      </p:pic>
    </p:spTree>
    <p:extLst>
      <p:ext uri="{BB962C8B-B14F-4D97-AF65-F5344CB8AC3E}">
        <p14:creationId xmlns:p14="http://schemas.microsoft.com/office/powerpoint/2010/main" val="1163112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E7DA-0B9D-E2D6-70F6-02781D7D57FA}"/>
              </a:ext>
            </a:extLst>
          </p:cNvPr>
          <p:cNvSpPr>
            <a:spLocks noGrp="1"/>
          </p:cNvSpPr>
          <p:nvPr>
            <p:ph type="title"/>
          </p:nvPr>
        </p:nvSpPr>
        <p:spPr/>
        <p:txBody>
          <a:bodyPr/>
          <a:lstStyle/>
          <a:p>
            <a:r>
              <a:rPr lang="en-IN" dirty="0">
                <a:solidFill>
                  <a:srgbClr val="FF0000"/>
                </a:solidFill>
              </a:rPr>
              <a:t>Root intermediate and personal certificate</a:t>
            </a:r>
          </a:p>
        </p:txBody>
      </p:sp>
      <p:sp>
        <p:nvSpPr>
          <p:cNvPr id="3" name="Content Placeholder 2">
            <a:extLst>
              <a:ext uri="{FF2B5EF4-FFF2-40B4-BE49-F238E27FC236}">
                <a16:creationId xmlns:a16="http://schemas.microsoft.com/office/drawing/2014/main" id="{309D2A44-69B5-AB63-AF60-EA42F6FEDE11}"/>
              </a:ext>
            </a:extLst>
          </p:cNvPr>
          <p:cNvSpPr>
            <a:spLocks noGrp="1"/>
          </p:cNvSpPr>
          <p:nvPr>
            <p:ph idx="1"/>
          </p:nvPr>
        </p:nvSpPr>
        <p:spPr/>
        <p:txBody>
          <a:bodyPr/>
          <a:lstStyle/>
          <a:p>
            <a:pPr marL="0" indent="0">
              <a:buNone/>
            </a:pPr>
            <a:r>
              <a:rPr lang="en-IN" dirty="0"/>
              <a:t>Link: </a:t>
            </a:r>
            <a:r>
              <a:rPr lang="en-IN" dirty="0">
                <a:hlinkClick r:id="rId2"/>
              </a:rPr>
              <a:t>https://www.thesslstore.com/blog/root-certificates-intermediate/</a:t>
            </a:r>
            <a:endParaRPr lang="en-IN" dirty="0"/>
          </a:p>
          <a:p>
            <a:pPr marL="0" indent="0">
              <a:buNone/>
            </a:pPr>
            <a:endParaRPr lang="en-IN" dirty="0"/>
          </a:p>
        </p:txBody>
      </p:sp>
    </p:spTree>
    <p:extLst>
      <p:ext uri="{BB962C8B-B14F-4D97-AF65-F5344CB8AC3E}">
        <p14:creationId xmlns:p14="http://schemas.microsoft.com/office/powerpoint/2010/main" val="169805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2038-3C72-5D16-F15D-776D45C9EE06}"/>
              </a:ext>
            </a:extLst>
          </p:cNvPr>
          <p:cNvSpPr>
            <a:spLocks noGrp="1"/>
          </p:cNvSpPr>
          <p:nvPr>
            <p:ph type="title"/>
          </p:nvPr>
        </p:nvSpPr>
        <p:spPr/>
        <p:txBody>
          <a:bodyPr/>
          <a:lstStyle/>
          <a:p>
            <a:r>
              <a:rPr lang="en-IN" dirty="0">
                <a:solidFill>
                  <a:srgbClr val="FF0000"/>
                </a:solidFill>
              </a:rPr>
              <a:t>SSL handshake</a:t>
            </a:r>
          </a:p>
        </p:txBody>
      </p:sp>
      <p:pic>
        <p:nvPicPr>
          <p:cNvPr id="5" name="Content Placeholder 4">
            <a:extLst>
              <a:ext uri="{FF2B5EF4-FFF2-40B4-BE49-F238E27FC236}">
                <a16:creationId xmlns:a16="http://schemas.microsoft.com/office/drawing/2014/main" id="{1649D30E-6EA4-8BA0-340B-857E9D86A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6219" y="2128694"/>
            <a:ext cx="4351338" cy="4351338"/>
          </a:xfrm>
        </p:spPr>
      </p:pic>
    </p:spTree>
    <p:extLst>
      <p:ext uri="{BB962C8B-B14F-4D97-AF65-F5344CB8AC3E}">
        <p14:creationId xmlns:p14="http://schemas.microsoft.com/office/powerpoint/2010/main" val="299601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E08F-D92F-F558-5F32-3F389611DDE0}"/>
              </a:ext>
            </a:extLst>
          </p:cNvPr>
          <p:cNvSpPr>
            <a:spLocks noGrp="1"/>
          </p:cNvSpPr>
          <p:nvPr>
            <p:ph type="title"/>
          </p:nvPr>
        </p:nvSpPr>
        <p:spPr/>
        <p:txBody>
          <a:bodyPr/>
          <a:lstStyle/>
          <a:p>
            <a:r>
              <a:rPr lang="en-IN" dirty="0">
                <a:solidFill>
                  <a:srgbClr val="FF0000"/>
                </a:solidFill>
              </a:rPr>
              <a:t>2 way SSL handshake</a:t>
            </a:r>
          </a:p>
        </p:txBody>
      </p:sp>
      <p:pic>
        <p:nvPicPr>
          <p:cNvPr id="5" name="Content Placeholder 4">
            <a:extLst>
              <a:ext uri="{FF2B5EF4-FFF2-40B4-BE49-F238E27FC236}">
                <a16:creationId xmlns:a16="http://schemas.microsoft.com/office/drawing/2014/main" id="{836CA537-653F-EEE8-5A2C-F76439D0E5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362" y="2210594"/>
            <a:ext cx="7153275" cy="3581400"/>
          </a:xfrm>
        </p:spPr>
      </p:pic>
    </p:spTree>
    <p:extLst>
      <p:ext uri="{BB962C8B-B14F-4D97-AF65-F5344CB8AC3E}">
        <p14:creationId xmlns:p14="http://schemas.microsoft.com/office/powerpoint/2010/main" val="180080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24EF-4A71-841D-D0B0-536030896352}"/>
              </a:ext>
            </a:extLst>
          </p:cNvPr>
          <p:cNvSpPr>
            <a:spLocks noGrp="1"/>
          </p:cNvSpPr>
          <p:nvPr>
            <p:ph type="title"/>
          </p:nvPr>
        </p:nvSpPr>
        <p:spPr/>
        <p:txBody>
          <a:bodyPr/>
          <a:lstStyle/>
          <a:p>
            <a:r>
              <a:rPr lang="en-IN" dirty="0">
                <a:solidFill>
                  <a:srgbClr val="FF0000"/>
                </a:solidFill>
              </a:rPr>
              <a:t>Key store and trust store</a:t>
            </a:r>
          </a:p>
        </p:txBody>
      </p:sp>
      <p:sp>
        <p:nvSpPr>
          <p:cNvPr id="3" name="Content Placeholder 2">
            <a:extLst>
              <a:ext uri="{FF2B5EF4-FFF2-40B4-BE49-F238E27FC236}">
                <a16:creationId xmlns:a16="http://schemas.microsoft.com/office/drawing/2014/main" id="{4D38998F-20EC-7E54-7573-0BDB578FF972}"/>
              </a:ext>
            </a:extLst>
          </p:cNvPr>
          <p:cNvSpPr>
            <a:spLocks noGrp="1"/>
          </p:cNvSpPr>
          <p:nvPr>
            <p:ph idx="1"/>
          </p:nvPr>
        </p:nvSpPr>
        <p:spPr/>
        <p:txBody>
          <a:bodyPr/>
          <a:lstStyle/>
          <a:p>
            <a:pPr marL="0" indent="0">
              <a:buNone/>
            </a:pPr>
            <a:r>
              <a:rPr lang="en-US" b="1" dirty="0" err="1"/>
              <a:t>TrustStore</a:t>
            </a:r>
            <a:r>
              <a:rPr lang="en-US" b="1" dirty="0"/>
              <a:t> </a:t>
            </a:r>
            <a:r>
              <a:rPr lang="en-US" dirty="0"/>
              <a:t>is used to store certificates from Certified Authorities (CA) that verify the certificate presented by the server in an</a:t>
            </a:r>
            <a:r>
              <a:rPr lang="en-US" b="1" dirty="0"/>
              <a:t> </a:t>
            </a:r>
            <a:r>
              <a:rPr lang="en-US" dirty="0"/>
              <a:t>SSL connection. While </a:t>
            </a:r>
            <a:r>
              <a:rPr lang="en-US" b="1" dirty="0"/>
              <a:t>Keystore</a:t>
            </a:r>
            <a:r>
              <a:rPr lang="en-US" dirty="0"/>
              <a:t> is used to store private key and identity certificates that a specific program should present to both parties (server or client) for verification. This concludes that they are opposite of each other. In a layman’s language, we can directly conclude up that in a certification </a:t>
            </a:r>
            <a:r>
              <a:rPr lang="en-US" dirty="0" err="1"/>
              <a:t>trustStore</a:t>
            </a:r>
            <a:r>
              <a:rPr lang="en-US" dirty="0"/>
              <a:t> holds identification certificates that identify others while </a:t>
            </a:r>
            <a:r>
              <a:rPr lang="en-US" dirty="0" err="1"/>
              <a:t>keyStore</a:t>
            </a:r>
            <a:r>
              <a:rPr lang="en-US" dirty="0"/>
              <a:t> holds the identification certificates that hold us. </a:t>
            </a:r>
            <a:endParaRPr lang="en-IN" dirty="0"/>
          </a:p>
        </p:txBody>
      </p:sp>
    </p:spTree>
    <p:extLst>
      <p:ext uri="{BB962C8B-B14F-4D97-AF65-F5344CB8AC3E}">
        <p14:creationId xmlns:p14="http://schemas.microsoft.com/office/powerpoint/2010/main" val="90543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A20A-A63C-CD55-9A15-B6DF32F781F1}"/>
              </a:ext>
            </a:extLst>
          </p:cNvPr>
          <p:cNvSpPr>
            <a:spLocks noGrp="1"/>
          </p:cNvSpPr>
          <p:nvPr>
            <p:ph type="title"/>
          </p:nvPr>
        </p:nvSpPr>
        <p:spPr/>
        <p:txBody>
          <a:bodyPr/>
          <a:lstStyle/>
          <a:p>
            <a:r>
              <a:rPr lang="en-US" dirty="0">
                <a:solidFill>
                  <a:srgbClr val="FF0000"/>
                </a:solidFill>
              </a:rPr>
              <a:t>WebSphere Partner Gateway</a:t>
            </a:r>
            <a:endParaRPr lang="en-IN" dirty="0">
              <a:solidFill>
                <a:srgbClr val="FF0000"/>
              </a:solidFill>
            </a:endParaRPr>
          </a:p>
        </p:txBody>
      </p:sp>
      <p:sp>
        <p:nvSpPr>
          <p:cNvPr id="3" name="Content Placeholder 2">
            <a:extLst>
              <a:ext uri="{FF2B5EF4-FFF2-40B4-BE49-F238E27FC236}">
                <a16:creationId xmlns:a16="http://schemas.microsoft.com/office/drawing/2014/main" id="{6919F5E1-1927-8A3A-DFC2-6BC0CF445867}"/>
              </a:ext>
            </a:extLst>
          </p:cNvPr>
          <p:cNvSpPr>
            <a:spLocks noGrp="1"/>
          </p:cNvSpPr>
          <p:nvPr>
            <p:ph idx="1"/>
          </p:nvPr>
        </p:nvSpPr>
        <p:spPr/>
        <p:txBody>
          <a:bodyPr>
            <a:normAutofit/>
          </a:bodyPr>
          <a:lstStyle/>
          <a:p>
            <a:pPr marL="0" indent="0">
              <a:buNone/>
            </a:pPr>
            <a:r>
              <a:rPr lang="en-US" sz="2400" dirty="0"/>
              <a:t>WebSphere Partner Gateway provides centralized and consolidated business to business trading partner and transaction management to enable and manage process and data integration with trading partners. It is an integral part of the WebSphere SOA and Business Process Management (BPM)-related portfolio of business integration products by being able to participate in SOA implementations and by allowing companies to integrate their trading partners within their BPM implementations. It supports connectivity through standards-based transport protocols such as EDIINT AS1, AS2 or AS3,  </a:t>
            </a:r>
            <a:r>
              <a:rPr lang="en-US" sz="2400" dirty="0" err="1"/>
              <a:t>RosettaNet</a:t>
            </a:r>
            <a:r>
              <a:rPr lang="en-US" sz="2400" dirty="0"/>
              <a:t> RNIF or cXML.</a:t>
            </a:r>
          </a:p>
          <a:p>
            <a:pPr marL="0" indent="0">
              <a:buNone/>
            </a:pPr>
            <a:r>
              <a:rPr lang="en-US" sz="2400" dirty="0"/>
              <a:t>Link: </a:t>
            </a:r>
            <a:r>
              <a:rPr lang="en-US" sz="2400" dirty="0">
                <a:hlinkClick r:id="rId2"/>
              </a:rPr>
              <a:t>https://mediacenter.ibm.com/channel/WebSphere+Partner+Gateway+Advanced+Edition/34074762</a:t>
            </a:r>
            <a:r>
              <a:rPr lang="en-US" sz="2400" dirty="0"/>
              <a:t> </a:t>
            </a:r>
            <a:endParaRPr lang="en-IN" sz="2400" dirty="0"/>
          </a:p>
        </p:txBody>
      </p:sp>
    </p:spTree>
    <p:extLst>
      <p:ext uri="{BB962C8B-B14F-4D97-AF65-F5344CB8AC3E}">
        <p14:creationId xmlns:p14="http://schemas.microsoft.com/office/powerpoint/2010/main" val="1195221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AB58-2EB9-2DE4-8E01-177FFA28FBB2}"/>
              </a:ext>
            </a:extLst>
          </p:cNvPr>
          <p:cNvSpPr>
            <a:spLocks noGrp="1"/>
          </p:cNvSpPr>
          <p:nvPr>
            <p:ph type="title"/>
          </p:nvPr>
        </p:nvSpPr>
        <p:spPr/>
        <p:txBody>
          <a:bodyPr/>
          <a:lstStyle/>
          <a:p>
            <a:r>
              <a:rPr lang="en-IN" dirty="0">
                <a:solidFill>
                  <a:srgbClr val="FF0000"/>
                </a:solidFill>
              </a:rPr>
              <a:t>gsk7cmd</a:t>
            </a:r>
          </a:p>
        </p:txBody>
      </p:sp>
      <p:sp>
        <p:nvSpPr>
          <p:cNvPr id="3" name="Content Placeholder 2">
            <a:extLst>
              <a:ext uri="{FF2B5EF4-FFF2-40B4-BE49-F238E27FC236}">
                <a16:creationId xmlns:a16="http://schemas.microsoft.com/office/drawing/2014/main" id="{2C3DA92F-2BD7-A1B3-A75E-DC2EE5E21A55}"/>
              </a:ext>
            </a:extLst>
          </p:cNvPr>
          <p:cNvSpPr>
            <a:spLocks noGrp="1"/>
          </p:cNvSpPr>
          <p:nvPr>
            <p:ph idx="1"/>
          </p:nvPr>
        </p:nvSpPr>
        <p:spPr/>
        <p:txBody>
          <a:bodyPr/>
          <a:lstStyle/>
          <a:p>
            <a:pPr marL="0" indent="0">
              <a:buNone/>
            </a:pPr>
            <a:r>
              <a:rPr lang="en-IN" dirty="0"/>
              <a:t>Link: </a:t>
            </a:r>
            <a:r>
              <a:rPr lang="en-IN" dirty="0">
                <a:hlinkClick r:id="rId2"/>
              </a:rPr>
              <a:t>https://www.ibm.com/docs/en/ibm-http-server/8.5.5?topic=environment-managing-keys-from-command-line-distributed-systems</a:t>
            </a:r>
            <a:endParaRPr lang="en-IN" dirty="0"/>
          </a:p>
          <a:p>
            <a:pPr marL="0" indent="0">
              <a:buNone/>
            </a:pPr>
            <a:endParaRPr lang="en-IN" dirty="0"/>
          </a:p>
        </p:txBody>
      </p:sp>
    </p:spTree>
    <p:extLst>
      <p:ext uri="{BB962C8B-B14F-4D97-AF65-F5344CB8AC3E}">
        <p14:creationId xmlns:p14="http://schemas.microsoft.com/office/powerpoint/2010/main" val="144403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5C0E-FF75-8955-EDF5-51E8E8263AE0}"/>
              </a:ext>
            </a:extLst>
          </p:cNvPr>
          <p:cNvSpPr>
            <a:spLocks noGrp="1"/>
          </p:cNvSpPr>
          <p:nvPr>
            <p:ph type="title"/>
          </p:nvPr>
        </p:nvSpPr>
        <p:spPr/>
        <p:txBody>
          <a:bodyPr/>
          <a:lstStyle/>
          <a:p>
            <a:r>
              <a:rPr lang="en-IN" dirty="0">
                <a:solidFill>
                  <a:srgbClr val="FF0000"/>
                </a:solidFill>
              </a:rPr>
              <a:t>Securing client server communication</a:t>
            </a:r>
          </a:p>
        </p:txBody>
      </p:sp>
      <p:sp>
        <p:nvSpPr>
          <p:cNvPr id="3" name="Content Placeholder 2">
            <a:extLst>
              <a:ext uri="{FF2B5EF4-FFF2-40B4-BE49-F238E27FC236}">
                <a16:creationId xmlns:a16="http://schemas.microsoft.com/office/drawing/2014/main" id="{8E0F95C3-C33E-17F7-700A-36A907DA8CF8}"/>
              </a:ext>
            </a:extLst>
          </p:cNvPr>
          <p:cNvSpPr>
            <a:spLocks noGrp="1"/>
          </p:cNvSpPr>
          <p:nvPr>
            <p:ph idx="1"/>
          </p:nvPr>
        </p:nvSpPr>
        <p:spPr/>
        <p:txBody>
          <a:bodyPr/>
          <a:lstStyle/>
          <a:p>
            <a:pPr marL="0" indent="0">
              <a:buNone/>
            </a:pPr>
            <a:r>
              <a:rPr lang="en-IN" dirty="0"/>
              <a:t>Now, you can implement security in 2 places-</a:t>
            </a:r>
          </a:p>
          <a:p>
            <a:pPr marL="0" indent="0">
              <a:buNone/>
            </a:pPr>
            <a:endParaRPr lang="en-IN" dirty="0"/>
          </a:p>
          <a:p>
            <a:pPr marL="514350" indent="-514350">
              <a:buAutoNum type="arabicParenR"/>
            </a:pPr>
            <a:r>
              <a:rPr lang="en-IN" dirty="0"/>
              <a:t>Server side</a:t>
            </a:r>
          </a:p>
          <a:p>
            <a:pPr marL="514350" indent="-514350">
              <a:buAutoNum type="arabicParenR"/>
            </a:pPr>
            <a:r>
              <a:rPr lang="en-IN" dirty="0"/>
              <a:t>Client side</a:t>
            </a:r>
          </a:p>
          <a:p>
            <a:pPr marL="514350" indent="-514350">
              <a:buAutoNum type="arabicParenR"/>
            </a:pPr>
            <a:endParaRPr lang="en-IN" dirty="0"/>
          </a:p>
          <a:p>
            <a:pPr marL="0" indent="0">
              <a:buNone/>
            </a:pPr>
            <a:r>
              <a:rPr lang="en-IN" dirty="0"/>
              <a:t>When you implement by client side you need to implement in multiple client, but if you want to implement in server, you would be doing in 1 place only.</a:t>
            </a:r>
          </a:p>
        </p:txBody>
      </p:sp>
    </p:spTree>
    <p:extLst>
      <p:ext uri="{BB962C8B-B14F-4D97-AF65-F5344CB8AC3E}">
        <p14:creationId xmlns:p14="http://schemas.microsoft.com/office/powerpoint/2010/main" val="385437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19BEB-BE11-64F1-612C-F5842444B8A8}"/>
              </a:ext>
            </a:extLst>
          </p:cNvPr>
          <p:cNvSpPr>
            <a:spLocks noGrp="1"/>
          </p:cNvSpPr>
          <p:nvPr>
            <p:ph type="title"/>
          </p:nvPr>
        </p:nvSpPr>
        <p:spPr/>
        <p:txBody>
          <a:bodyPr/>
          <a:lstStyle/>
          <a:p>
            <a:r>
              <a:rPr lang="en-IN" dirty="0">
                <a:solidFill>
                  <a:srgbClr val="FF0000"/>
                </a:solidFill>
              </a:rPr>
              <a:t>Obtaining an SSL Certificate</a:t>
            </a:r>
          </a:p>
        </p:txBody>
      </p:sp>
      <p:sp>
        <p:nvSpPr>
          <p:cNvPr id="3" name="Content Placeholder 2">
            <a:extLst>
              <a:ext uri="{FF2B5EF4-FFF2-40B4-BE49-F238E27FC236}">
                <a16:creationId xmlns:a16="http://schemas.microsoft.com/office/drawing/2014/main" id="{74732A69-D655-9700-2A36-CCEF16858641}"/>
              </a:ext>
            </a:extLst>
          </p:cNvPr>
          <p:cNvSpPr>
            <a:spLocks noGrp="1"/>
          </p:cNvSpPr>
          <p:nvPr>
            <p:ph idx="1"/>
          </p:nvPr>
        </p:nvSpPr>
        <p:spPr/>
        <p:txBody>
          <a:bodyPr/>
          <a:lstStyle/>
          <a:p>
            <a:pPr marL="0" indent="0">
              <a:buNone/>
            </a:pPr>
            <a:r>
              <a:rPr lang="en-US" dirty="0"/>
              <a:t>Purchase from a Certificate Authority (CA) like DigiCert, Comodo, Let's Encrypt, etc.</a:t>
            </a:r>
          </a:p>
          <a:p>
            <a:pPr marL="0" indent="0">
              <a:buNone/>
            </a:pPr>
            <a:endParaRPr lang="en-US" dirty="0"/>
          </a:p>
          <a:p>
            <a:pPr marL="0" indent="0">
              <a:buNone/>
            </a:pPr>
            <a:r>
              <a:rPr lang="en-US" dirty="0"/>
              <a:t>Generate a Certificate Signing Request (CSR) on your server.</a:t>
            </a:r>
          </a:p>
          <a:p>
            <a:pPr marL="0" indent="0">
              <a:buNone/>
            </a:pPr>
            <a:endParaRPr lang="en-US" dirty="0"/>
          </a:p>
          <a:p>
            <a:pPr marL="0" indent="0">
              <a:buNone/>
            </a:pPr>
            <a:r>
              <a:rPr lang="en-US" dirty="0"/>
              <a:t>Submit the CSR to the CA and complete their verification process.</a:t>
            </a:r>
          </a:p>
          <a:p>
            <a:pPr marL="0" indent="0">
              <a:buNone/>
            </a:pPr>
            <a:endParaRPr lang="en-US" dirty="0"/>
          </a:p>
          <a:p>
            <a:pPr marL="0" indent="0">
              <a:buNone/>
            </a:pPr>
            <a:r>
              <a:rPr lang="en-US" dirty="0"/>
              <a:t>Install the issued SSL certificate on your web server.</a:t>
            </a:r>
            <a:endParaRPr lang="en-IN" dirty="0"/>
          </a:p>
        </p:txBody>
      </p:sp>
    </p:spTree>
    <p:extLst>
      <p:ext uri="{BB962C8B-B14F-4D97-AF65-F5344CB8AC3E}">
        <p14:creationId xmlns:p14="http://schemas.microsoft.com/office/powerpoint/2010/main" val="102120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6A31-91EC-8F9F-623C-3F34013903C5}"/>
              </a:ext>
            </a:extLst>
          </p:cNvPr>
          <p:cNvSpPr>
            <a:spLocks noGrp="1"/>
          </p:cNvSpPr>
          <p:nvPr>
            <p:ph type="title"/>
          </p:nvPr>
        </p:nvSpPr>
        <p:spPr/>
        <p:txBody>
          <a:bodyPr/>
          <a:lstStyle/>
          <a:p>
            <a:r>
              <a:rPr lang="en-IN" dirty="0">
                <a:solidFill>
                  <a:srgbClr val="FF0000"/>
                </a:solidFill>
              </a:rPr>
              <a:t>Certificate authority</a:t>
            </a:r>
          </a:p>
        </p:txBody>
      </p:sp>
      <p:sp>
        <p:nvSpPr>
          <p:cNvPr id="3" name="Content Placeholder 2">
            <a:extLst>
              <a:ext uri="{FF2B5EF4-FFF2-40B4-BE49-F238E27FC236}">
                <a16:creationId xmlns:a16="http://schemas.microsoft.com/office/drawing/2014/main" id="{4809DFF7-0BA3-1E2C-5713-F563BEEAFF88}"/>
              </a:ext>
            </a:extLst>
          </p:cNvPr>
          <p:cNvSpPr>
            <a:spLocks noGrp="1"/>
          </p:cNvSpPr>
          <p:nvPr>
            <p:ph idx="1"/>
          </p:nvPr>
        </p:nvSpPr>
        <p:spPr/>
        <p:txBody>
          <a:bodyPr/>
          <a:lstStyle/>
          <a:p>
            <a:pPr marL="0" indent="0">
              <a:buNone/>
            </a:pPr>
            <a:r>
              <a:rPr lang="en-US" dirty="0"/>
              <a:t>A Certificate Authority (CA) is an entity responsible for issuing digital certificates, which are used to verify the identity of websites, organizations, and individuals on the internet. CAs play a crucial role in establishing trust and security in digital communications.</a:t>
            </a:r>
            <a:endParaRPr lang="en-IN" dirty="0"/>
          </a:p>
        </p:txBody>
      </p:sp>
    </p:spTree>
    <p:extLst>
      <p:ext uri="{BB962C8B-B14F-4D97-AF65-F5344CB8AC3E}">
        <p14:creationId xmlns:p14="http://schemas.microsoft.com/office/powerpoint/2010/main" val="84483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EAAA-41E9-578F-5D40-3AC55D8B1A32}"/>
              </a:ext>
            </a:extLst>
          </p:cNvPr>
          <p:cNvSpPr>
            <a:spLocks noGrp="1"/>
          </p:cNvSpPr>
          <p:nvPr>
            <p:ph type="title"/>
          </p:nvPr>
        </p:nvSpPr>
        <p:spPr/>
        <p:txBody>
          <a:bodyPr/>
          <a:lstStyle/>
          <a:p>
            <a:r>
              <a:rPr lang="en-IN" dirty="0">
                <a:solidFill>
                  <a:srgbClr val="FF0000"/>
                </a:solidFill>
              </a:rPr>
              <a:t>SSL Certificate</a:t>
            </a:r>
          </a:p>
        </p:txBody>
      </p:sp>
      <p:sp>
        <p:nvSpPr>
          <p:cNvPr id="3" name="Content Placeholder 2">
            <a:extLst>
              <a:ext uri="{FF2B5EF4-FFF2-40B4-BE49-F238E27FC236}">
                <a16:creationId xmlns:a16="http://schemas.microsoft.com/office/drawing/2014/main" id="{4139D6A6-5209-23E9-5196-850642F50CCE}"/>
              </a:ext>
            </a:extLst>
          </p:cNvPr>
          <p:cNvSpPr>
            <a:spLocks noGrp="1"/>
          </p:cNvSpPr>
          <p:nvPr>
            <p:ph idx="1"/>
          </p:nvPr>
        </p:nvSpPr>
        <p:spPr/>
        <p:txBody>
          <a:bodyPr/>
          <a:lstStyle/>
          <a:p>
            <a:pPr marL="0" indent="0">
              <a:buNone/>
            </a:pPr>
            <a:r>
              <a:rPr lang="en-IN" dirty="0"/>
              <a:t>For beginner level understand SSL certificate like below lock example-</a:t>
            </a:r>
          </a:p>
          <a:p>
            <a:pPr marL="0" indent="0">
              <a:buNone/>
            </a:pPr>
            <a:endParaRPr lang="en-IN" dirty="0"/>
          </a:p>
          <a:p>
            <a:pPr marL="0" indent="0">
              <a:buNone/>
            </a:pPr>
            <a:endParaRPr lang="en-IN" dirty="0"/>
          </a:p>
          <a:p>
            <a:pPr marL="0" indent="0">
              <a:buNone/>
            </a:pPr>
            <a:endParaRPr lang="en-IN" dirty="0"/>
          </a:p>
        </p:txBody>
      </p:sp>
      <p:pic>
        <p:nvPicPr>
          <p:cNvPr id="9" name="Picture 8">
            <a:extLst>
              <a:ext uri="{FF2B5EF4-FFF2-40B4-BE49-F238E27FC236}">
                <a16:creationId xmlns:a16="http://schemas.microsoft.com/office/drawing/2014/main" id="{49B134B0-F011-F728-A11F-B84C0FA72026}"/>
              </a:ext>
            </a:extLst>
          </p:cNvPr>
          <p:cNvPicPr>
            <a:picLocks noChangeAspect="1"/>
          </p:cNvPicPr>
          <p:nvPr/>
        </p:nvPicPr>
        <p:blipFill>
          <a:blip r:embed="rId2"/>
          <a:stretch>
            <a:fillRect/>
          </a:stretch>
        </p:blipFill>
        <p:spPr>
          <a:xfrm>
            <a:off x="4069931" y="2555963"/>
            <a:ext cx="2387723" cy="3492679"/>
          </a:xfrm>
          <a:prstGeom prst="rect">
            <a:avLst/>
          </a:prstGeom>
        </p:spPr>
      </p:pic>
    </p:spTree>
    <p:extLst>
      <p:ext uri="{BB962C8B-B14F-4D97-AF65-F5344CB8AC3E}">
        <p14:creationId xmlns:p14="http://schemas.microsoft.com/office/powerpoint/2010/main" val="132044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00D9-AE1F-A61F-262D-2842103974D6}"/>
              </a:ext>
            </a:extLst>
          </p:cNvPr>
          <p:cNvSpPr>
            <a:spLocks noGrp="1"/>
          </p:cNvSpPr>
          <p:nvPr>
            <p:ph type="title"/>
          </p:nvPr>
        </p:nvSpPr>
        <p:spPr/>
        <p:txBody>
          <a:bodyPr/>
          <a:lstStyle/>
          <a:p>
            <a:r>
              <a:rPr lang="en-IN" dirty="0">
                <a:solidFill>
                  <a:srgbClr val="FF0000"/>
                </a:solidFill>
              </a:rPr>
              <a:t>Public Key</a:t>
            </a:r>
          </a:p>
        </p:txBody>
      </p:sp>
      <p:sp>
        <p:nvSpPr>
          <p:cNvPr id="3" name="Content Placeholder 2">
            <a:extLst>
              <a:ext uri="{FF2B5EF4-FFF2-40B4-BE49-F238E27FC236}">
                <a16:creationId xmlns:a16="http://schemas.microsoft.com/office/drawing/2014/main" id="{B16803DB-A4EE-5901-90F3-D8958B16240E}"/>
              </a:ext>
            </a:extLst>
          </p:cNvPr>
          <p:cNvSpPr>
            <a:spLocks noGrp="1"/>
          </p:cNvSpPr>
          <p:nvPr>
            <p:ph idx="1"/>
          </p:nvPr>
        </p:nvSpPr>
        <p:spPr/>
        <p:txBody>
          <a:bodyPr/>
          <a:lstStyle/>
          <a:p>
            <a:pPr marL="0" indent="0">
              <a:buNone/>
            </a:pPr>
            <a:r>
              <a:rPr lang="en-US" b="1" dirty="0"/>
              <a:t>Description</a:t>
            </a:r>
            <a:r>
              <a:rPr lang="en-US" dirty="0"/>
              <a:t>: The public key is a part of a pair of keys used in asymmetric encryption. It is made available to anyone and is used to encrypt data.</a:t>
            </a:r>
          </a:p>
          <a:p>
            <a:pPr marL="0" indent="0">
              <a:buNone/>
            </a:pPr>
            <a:endParaRPr lang="en-US" dirty="0"/>
          </a:p>
          <a:p>
            <a:pPr marL="0" indent="0">
              <a:buNone/>
            </a:pPr>
            <a:r>
              <a:rPr lang="en-US" b="1" dirty="0"/>
              <a:t>Usage</a:t>
            </a:r>
            <a:r>
              <a:rPr lang="en-US" dirty="0"/>
              <a:t>: Anyone who wants to send secure data to a recipient will use the recipient's public key to encrypt the data.</a:t>
            </a:r>
          </a:p>
          <a:p>
            <a:pPr marL="0" indent="0">
              <a:buNone/>
            </a:pPr>
            <a:endParaRPr lang="en-US" dirty="0"/>
          </a:p>
          <a:p>
            <a:pPr marL="0" indent="0">
              <a:buNone/>
            </a:pPr>
            <a:r>
              <a:rPr lang="en-US" b="1" dirty="0"/>
              <a:t>Distribution</a:t>
            </a:r>
            <a:r>
              <a:rPr lang="en-US" dirty="0"/>
              <a:t>: Public keys are often distributed through digital certificates issued by Certificate Authorities (CAs).</a:t>
            </a:r>
            <a:endParaRPr lang="en-IN" dirty="0"/>
          </a:p>
        </p:txBody>
      </p:sp>
    </p:spTree>
    <p:extLst>
      <p:ext uri="{BB962C8B-B14F-4D97-AF65-F5344CB8AC3E}">
        <p14:creationId xmlns:p14="http://schemas.microsoft.com/office/powerpoint/2010/main" val="527080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2594-A3EE-949E-9B06-D55E09245FF4}"/>
              </a:ext>
            </a:extLst>
          </p:cNvPr>
          <p:cNvSpPr>
            <a:spLocks noGrp="1"/>
          </p:cNvSpPr>
          <p:nvPr>
            <p:ph type="title"/>
          </p:nvPr>
        </p:nvSpPr>
        <p:spPr/>
        <p:txBody>
          <a:bodyPr/>
          <a:lstStyle/>
          <a:p>
            <a:r>
              <a:rPr lang="en-IN" dirty="0">
                <a:solidFill>
                  <a:srgbClr val="FF0000"/>
                </a:solidFill>
              </a:rPr>
              <a:t>Private Key</a:t>
            </a:r>
          </a:p>
        </p:txBody>
      </p:sp>
      <p:sp>
        <p:nvSpPr>
          <p:cNvPr id="3" name="Content Placeholder 2">
            <a:extLst>
              <a:ext uri="{FF2B5EF4-FFF2-40B4-BE49-F238E27FC236}">
                <a16:creationId xmlns:a16="http://schemas.microsoft.com/office/drawing/2014/main" id="{5D3022F1-6E75-C4A5-ACBC-9810EE8AB350}"/>
              </a:ext>
            </a:extLst>
          </p:cNvPr>
          <p:cNvSpPr>
            <a:spLocks noGrp="1"/>
          </p:cNvSpPr>
          <p:nvPr>
            <p:ph idx="1"/>
          </p:nvPr>
        </p:nvSpPr>
        <p:spPr/>
        <p:txBody>
          <a:bodyPr>
            <a:normAutofit lnSpcReduction="10000"/>
          </a:bodyPr>
          <a:lstStyle/>
          <a:p>
            <a:pPr marL="0" indent="0">
              <a:buNone/>
            </a:pPr>
            <a:r>
              <a:rPr lang="en-US" b="1" dirty="0"/>
              <a:t>Description</a:t>
            </a:r>
            <a:r>
              <a:rPr lang="en-US" dirty="0"/>
              <a:t>: The private key is the other part of the key pair and is kept secret by the owner. It is used to decrypt data that was encrypted with the corresponding public key.</a:t>
            </a:r>
          </a:p>
          <a:p>
            <a:pPr marL="0" indent="0">
              <a:buNone/>
            </a:pPr>
            <a:endParaRPr lang="en-US" dirty="0"/>
          </a:p>
          <a:p>
            <a:pPr marL="0" indent="0">
              <a:buNone/>
            </a:pPr>
            <a:r>
              <a:rPr lang="en-US" b="1" dirty="0"/>
              <a:t>Usage</a:t>
            </a:r>
            <a:r>
              <a:rPr lang="en-US" dirty="0"/>
              <a:t>: Only the owner of the private key can decrypt the data that has been encrypted with the corresponding public key.</a:t>
            </a:r>
          </a:p>
          <a:p>
            <a:pPr marL="0" indent="0">
              <a:buNone/>
            </a:pPr>
            <a:endParaRPr lang="en-US" dirty="0"/>
          </a:p>
          <a:p>
            <a:pPr marL="0" indent="0">
              <a:buNone/>
            </a:pPr>
            <a:r>
              <a:rPr lang="en-US" b="1" dirty="0"/>
              <a:t>Security</a:t>
            </a:r>
            <a:r>
              <a:rPr lang="en-US" dirty="0"/>
              <a:t>: The security of the private key is paramount. If it is compromised, the encrypted data can be decrypted by unauthorized parties.</a:t>
            </a:r>
            <a:endParaRPr lang="en-IN" dirty="0"/>
          </a:p>
        </p:txBody>
      </p:sp>
    </p:spTree>
    <p:extLst>
      <p:ext uri="{BB962C8B-B14F-4D97-AF65-F5344CB8AC3E}">
        <p14:creationId xmlns:p14="http://schemas.microsoft.com/office/powerpoint/2010/main" val="5080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8B24-F659-BC86-9105-7168532FE2A4}"/>
              </a:ext>
            </a:extLst>
          </p:cNvPr>
          <p:cNvSpPr>
            <a:spLocks noGrp="1"/>
          </p:cNvSpPr>
          <p:nvPr>
            <p:ph type="title"/>
          </p:nvPr>
        </p:nvSpPr>
        <p:spPr/>
        <p:txBody>
          <a:bodyPr/>
          <a:lstStyle/>
          <a:p>
            <a:r>
              <a:rPr lang="en-IN" dirty="0">
                <a:solidFill>
                  <a:srgbClr val="FF0000"/>
                </a:solidFill>
              </a:rPr>
              <a:t>How SSL Works</a:t>
            </a:r>
          </a:p>
        </p:txBody>
      </p:sp>
      <p:sp>
        <p:nvSpPr>
          <p:cNvPr id="3" name="Content Placeholder 2">
            <a:extLst>
              <a:ext uri="{FF2B5EF4-FFF2-40B4-BE49-F238E27FC236}">
                <a16:creationId xmlns:a16="http://schemas.microsoft.com/office/drawing/2014/main" id="{C632337B-5097-B37F-62B4-01A229596B8B}"/>
              </a:ext>
            </a:extLst>
          </p:cNvPr>
          <p:cNvSpPr>
            <a:spLocks noGrp="1"/>
          </p:cNvSpPr>
          <p:nvPr>
            <p:ph idx="1"/>
          </p:nvPr>
        </p:nvSpPr>
        <p:spPr/>
        <p:txBody>
          <a:bodyPr/>
          <a:lstStyle/>
          <a:p>
            <a:pPr marL="0" indent="0">
              <a:buNone/>
            </a:pPr>
            <a:r>
              <a:rPr lang="en-US" dirty="0"/>
              <a:t>When a browser connects to a secure site, it retrieves the site's SSL certificate and checks its validity.</a:t>
            </a:r>
          </a:p>
          <a:p>
            <a:pPr marL="0" indent="0">
              <a:buNone/>
            </a:pPr>
            <a:endParaRPr lang="en-US" dirty="0"/>
          </a:p>
          <a:p>
            <a:pPr marL="0" indent="0">
              <a:buNone/>
            </a:pPr>
            <a:r>
              <a:rPr lang="en-US" dirty="0"/>
              <a:t>If the certificate is trusted, the browser and server establish an encrypted connection using a process known as an SSL handshake.</a:t>
            </a:r>
          </a:p>
          <a:p>
            <a:pPr marL="0" indent="0">
              <a:buNone/>
            </a:pPr>
            <a:endParaRPr lang="en-US" dirty="0"/>
          </a:p>
          <a:p>
            <a:pPr marL="0" indent="0">
              <a:buNone/>
            </a:pPr>
            <a:r>
              <a:rPr lang="en-US" dirty="0"/>
              <a:t>This process involves the exchange of cryptographic keys and the establishment of a secure session.</a:t>
            </a:r>
            <a:endParaRPr lang="en-IN" dirty="0"/>
          </a:p>
        </p:txBody>
      </p:sp>
    </p:spTree>
    <p:extLst>
      <p:ext uri="{BB962C8B-B14F-4D97-AF65-F5344CB8AC3E}">
        <p14:creationId xmlns:p14="http://schemas.microsoft.com/office/powerpoint/2010/main" val="100857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88EB-3217-A037-474A-5AF5CD7FC4CE}"/>
              </a:ext>
            </a:extLst>
          </p:cNvPr>
          <p:cNvSpPr>
            <a:spLocks noGrp="1"/>
          </p:cNvSpPr>
          <p:nvPr>
            <p:ph type="title"/>
          </p:nvPr>
        </p:nvSpPr>
        <p:spPr/>
        <p:txBody>
          <a:bodyPr/>
          <a:lstStyle/>
          <a:p>
            <a:r>
              <a:rPr lang="en-IN" dirty="0">
                <a:solidFill>
                  <a:srgbClr val="FF0000"/>
                </a:solidFill>
              </a:rPr>
              <a:t>Benefits of SSL Certificates</a:t>
            </a:r>
          </a:p>
        </p:txBody>
      </p:sp>
      <p:sp>
        <p:nvSpPr>
          <p:cNvPr id="3" name="Content Placeholder 2">
            <a:extLst>
              <a:ext uri="{FF2B5EF4-FFF2-40B4-BE49-F238E27FC236}">
                <a16:creationId xmlns:a16="http://schemas.microsoft.com/office/drawing/2014/main" id="{3B81481F-1C43-D929-54D1-A1E5B08FA596}"/>
              </a:ext>
            </a:extLst>
          </p:cNvPr>
          <p:cNvSpPr>
            <a:spLocks noGrp="1"/>
          </p:cNvSpPr>
          <p:nvPr>
            <p:ph idx="1"/>
          </p:nvPr>
        </p:nvSpPr>
        <p:spPr/>
        <p:txBody>
          <a:bodyPr>
            <a:normAutofit lnSpcReduction="10000"/>
          </a:bodyPr>
          <a:lstStyle/>
          <a:p>
            <a:pPr marL="0" indent="0">
              <a:buNone/>
            </a:pPr>
            <a:r>
              <a:rPr lang="en-US" dirty="0"/>
              <a:t>Security: Protects sensitive data during transmission.</a:t>
            </a:r>
          </a:p>
          <a:p>
            <a:pPr marL="0" indent="0">
              <a:buNone/>
            </a:pPr>
            <a:endParaRPr lang="en-US" dirty="0"/>
          </a:p>
          <a:p>
            <a:pPr marL="0" indent="0">
              <a:buNone/>
            </a:pPr>
            <a:r>
              <a:rPr lang="en-US" dirty="0"/>
              <a:t>Trust: Builds trust with users by displaying trust indicators like the padlock icon in the address bar.</a:t>
            </a:r>
          </a:p>
          <a:p>
            <a:pPr marL="0" indent="0">
              <a:buNone/>
            </a:pPr>
            <a:endParaRPr lang="en-US" dirty="0"/>
          </a:p>
          <a:p>
            <a:pPr marL="0" indent="0">
              <a:buNone/>
            </a:pPr>
            <a:r>
              <a:rPr lang="en-US" dirty="0"/>
              <a:t> SEO: Search engines like Google prioritize HTTPS sites over HTTP in search rankings.</a:t>
            </a:r>
          </a:p>
          <a:p>
            <a:pPr marL="0" indent="0">
              <a:buNone/>
            </a:pPr>
            <a:r>
              <a:rPr lang="en-US" dirty="0"/>
              <a:t>  </a:t>
            </a:r>
          </a:p>
          <a:p>
            <a:pPr marL="0" indent="0">
              <a:buNone/>
            </a:pPr>
            <a:r>
              <a:rPr lang="en-US" dirty="0"/>
              <a:t>Compliance: Necessary for complying with data protection regulations like GDPR, HIPAA, etc.</a:t>
            </a:r>
            <a:endParaRPr lang="en-IN" dirty="0"/>
          </a:p>
        </p:txBody>
      </p:sp>
    </p:spTree>
    <p:extLst>
      <p:ext uri="{BB962C8B-B14F-4D97-AF65-F5344CB8AC3E}">
        <p14:creationId xmlns:p14="http://schemas.microsoft.com/office/powerpoint/2010/main" val="3908123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767</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Client server communication</vt:lpstr>
      <vt:lpstr>Securing client server communication</vt:lpstr>
      <vt:lpstr>Obtaining an SSL Certificate</vt:lpstr>
      <vt:lpstr>Certificate authority</vt:lpstr>
      <vt:lpstr>SSL Certificate</vt:lpstr>
      <vt:lpstr>Public Key</vt:lpstr>
      <vt:lpstr>Private Key</vt:lpstr>
      <vt:lpstr>How SSL Works</vt:lpstr>
      <vt:lpstr>Benefits of SSL Certificates</vt:lpstr>
      <vt:lpstr>Root intermediate and personal certificate</vt:lpstr>
      <vt:lpstr>SSL handshake</vt:lpstr>
      <vt:lpstr>2 way SSL handshake</vt:lpstr>
      <vt:lpstr>Key store and trust store</vt:lpstr>
      <vt:lpstr>WebSphere Partner Gateway</vt:lpstr>
      <vt:lpstr>gsk7cmd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juhi3260@gmail.com</dc:creator>
  <cp:lastModifiedBy>juhi3260@gmail.com</cp:lastModifiedBy>
  <cp:revision>17</cp:revision>
  <dcterms:created xsi:type="dcterms:W3CDTF">2024-07-27T05:37:50Z</dcterms:created>
  <dcterms:modified xsi:type="dcterms:W3CDTF">2024-07-27T06:54:28Z</dcterms:modified>
</cp:coreProperties>
</file>