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8" r:id="rId3"/>
    <p:sldId id="257" r:id="rId4"/>
    <p:sldId id="260" r:id="rId5"/>
    <p:sldId id="261" r:id="rId6"/>
    <p:sldId id="274" r:id="rId7"/>
    <p:sldId id="263" r:id="rId8"/>
    <p:sldId id="264" r:id="rId9"/>
    <p:sldId id="272" r:id="rId10"/>
    <p:sldId id="266" r:id="rId11"/>
    <p:sldId id="267" r:id="rId12"/>
    <p:sldId id="268" r:id="rId13"/>
    <p:sldId id="271"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D2C29-1AA5-D832-3B61-763CD4745F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A0D809-E0A2-A3E3-D97C-A835455407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755819-124A-5E53-F65C-0002AB62398F}"/>
              </a:ext>
            </a:extLst>
          </p:cNvPr>
          <p:cNvSpPr>
            <a:spLocks noGrp="1"/>
          </p:cNvSpPr>
          <p:nvPr>
            <p:ph type="dt" sz="half" idx="10"/>
          </p:nvPr>
        </p:nvSpPr>
        <p:spPr/>
        <p:txBody>
          <a:bodyPr/>
          <a:lstStyle/>
          <a:p>
            <a:fld id="{9866F990-623E-4FF1-AA4A-8DF3EFF76572}" type="datetimeFigureOut">
              <a:rPr lang="en-IN" smtClean="0"/>
              <a:t>14-07-2023</a:t>
            </a:fld>
            <a:endParaRPr lang="en-IN"/>
          </a:p>
        </p:txBody>
      </p:sp>
      <p:sp>
        <p:nvSpPr>
          <p:cNvPr id="5" name="Footer Placeholder 4">
            <a:extLst>
              <a:ext uri="{FF2B5EF4-FFF2-40B4-BE49-F238E27FC236}">
                <a16:creationId xmlns:a16="http://schemas.microsoft.com/office/drawing/2014/main" id="{6CEAAC3B-090E-26A1-E053-2A79467EE4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91EFB8-FFA9-DB39-4028-D093EAE1E419}"/>
              </a:ext>
            </a:extLst>
          </p:cNvPr>
          <p:cNvSpPr>
            <a:spLocks noGrp="1"/>
          </p:cNvSpPr>
          <p:nvPr>
            <p:ph type="sldNum" sz="quarter" idx="12"/>
          </p:nvPr>
        </p:nvSpPr>
        <p:spPr/>
        <p:txBody>
          <a:bodyPr/>
          <a:lstStyle/>
          <a:p>
            <a:fld id="{CF96B721-8BAD-407D-A9AC-6828B23996B8}" type="slidenum">
              <a:rPr lang="en-IN" smtClean="0"/>
              <a:t>‹#›</a:t>
            </a:fld>
            <a:endParaRPr lang="en-IN"/>
          </a:p>
        </p:txBody>
      </p:sp>
    </p:spTree>
    <p:extLst>
      <p:ext uri="{BB962C8B-B14F-4D97-AF65-F5344CB8AC3E}">
        <p14:creationId xmlns:p14="http://schemas.microsoft.com/office/powerpoint/2010/main" val="922755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2C79F-7F40-B311-33FE-515E63F603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4508D9-BF92-796A-B965-5F24CD2981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2072FD-E31A-2FD4-3CD0-3CA1BF34B5D0}"/>
              </a:ext>
            </a:extLst>
          </p:cNvPr>
          <p:cNvSpPr>
            <a:spLocks noGrp="1"/>
          </p:cNvSpPr>
          <p:nvPr>
            <p:ph type="dt" sz="half" idx="10"/>
          </p:nvPr>
        </p:nvSpPr>
        <p:spPr/>
        <p:txBody>
          <a:bodyPr/>
          <a:lstStyle/>
          <a:p>
            <a:fld id="{9866F990-623E-4FF1-AA4A-8DF3EFF76572}" type="datetimeFigureOut">
              <a:rPr lang="en-IN" smtClean="0"/>
              <a:t>14-07-2023</a:t>
            </a:fld>
            <a:endParaRPr lang="en-IN"/>
          </a:p>
        </p:txBody>
      </p:sp>
      <p:sp>
        <p:nvSpPr>
          <p:cNvPr id="5" name="Footer Placeholder 4">
            <a:extLst>
              <a:ext uri="{FF2B5EF4-FFF2-40B4-BE49-F238E27FC236}">
                <a16:creationId xmlns:a16="http://schemas.microsoft.com/office/drawing/2014/main" id="{0650F6C8-F7B2-8D5E-06BF-E9DD39DE12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2B2E5B-59EE-F9FF-2010-160FADCEF029}"/>
              </a:ext>
            </a:extLst>
          </p:cNvPr>
          <p:cNvSpPr>
            <a:spLocks noGrp="1"/>
          </p:cNvSpPr>
          <p:nvPr>
            <p:ph type="sldNum" sz="quarter" idx="12"/>
          </p:nvPr>
        </p:nvSpPr>
        <p:spPr/>
        <p:txBody>
          <a:bodyPr/>
          <a:lstStyle/>
          <a:p>
            <a:fld id="{CF96B721-8BAD-407D-A9AC-6828B23996B8}" type="slidenum">
              <a:rPr lang="en-IN" smtClean="0"/>
              <a:t>‹#›</a:t>
            </a:fld>
            <a:endParaRPr lang="en-IN"/>
          </a:p>
        </p:txBody>
      </p:sp>
    </p:spTree>
    <p:extLst>
      <p:ext uri="{BB962C8B-B14F-4D97-AF65-F5344CB8AC3E}">
        <p14:creationId xmlns:p14="http://schemas.microsoft.com/office/powerpoint/2010/main" val="497440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861F29-9552-F243-AA2C-F8245A38A1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0E5712-B522-FDC5-C3CF-8E72FEC12E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A1B12F-E212-FB57-3CBD-14AA9DE2CEDA}"/>
              </a:ext>
            </a:extLst>
          </p:cNvPr>
          <p:cNvSpPr>
            <a:spLocks noGrp="1"/>
          </p:cNvSpPr>
          <p:nvPr>
            <p:ph type="dt" sz="half" idx="10"/>
          </p:nvPr>
        </p:nvSpPr>
        <p:spPr/>
        <p:txBody>
          <a:bodyPr/>
          <a:lstStyle/>
          <a:p>
            <a:fld id="{9866F990-623E-4FF1-AA4A-8DF3EFF76572}" type="datetimeFigureOut">
              <a:rPr lang="en-IN" smtClean="0"/>
              <a:t>14-07-2023</a:t>
            </a:fld>
            <a:endParaRPr lang="en-IN"/>
          </a:p>
        </p:txBody>
      </p:sp>
      <p:sp>
        <p:nvSpPr>
          <p:cNvPr id="5" name="Footer Placeholder 4">
            <a:extLst>
              <a:ext uri="{FF2B5EF4-FFF2-40B4-BE49-F238E27FC236}">
                <a16:creationId xmlns:a16="http://schemas.microsoft.com/office/drawing/2014/main" id="{6702DD2B-D345-CEFB-DCDF-BAB039CA3C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6CD2C2-2262-BE13-C634-F15BFA994464}"/>
              </a:ext>
            </a:extLst>
          </p:cNvPr>
          <p:cNvSpPr>
            <a:spLocks noGrp="1"/>
          </p:cNvSpPr>
          <p:nvPr>
            <p:ph type="sldNum" sz="quarter" idx="12"/>
          </p:nvPr>
        </p:nvSpPr>
        <p:spPr/>
        <p:txBody>
          <a:bodyPr/>
          <a:lstStyle/>
          <a:p>
            <a:fld id="{CF96B721-8BAD-407D-A9AC-6828B23996B8}" type="slidenum">
              <a:rPr lang="en-IN" smtClean="0"/>
              <a:t>‹#›</a:t>
            </a:fld>
            <a:endParaRPr lang="en-IN"/>
          </a:p>
        </p:txBody>
      </p:sp>
    </p:spTree>
    <p:extLst>
      <p:ext uri="{BB962C8B-B14F-4D97-AF65-F5344CB8AC3E}">
        <p14:creationId xmlns:p14="http://schemas.microsoft.com/office/powerpoint/2010/main" val="3358240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5ECA-9D25-A2D5-1A03-3F796D4B6F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EE94C7-E5FB-65A5-45DE-2D976D9819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A14E8B-72F5-122F-F244-42D9D6C3DC6A}"/>
              </a:ext>
            </a:extLst>
          </p:cNvPr>
          <p:cNvSpPr>
            <a:spLocks noGrp="1"/>
          </p:cNvSpPr>
          <p:nvPr>
            <p:ph type="dt" sz="half" idx="10"/>
          </p:nvPr>
        </p:nvSpPr>
        <p:spPr/>
        <p:txBody>
          <a:bodyPr/>
          <a:lstStyle/>
          <a:p>
            <a:fld id="{9866F990-623E-4FF1-AA4A-8DF3EFF76572}" type="datetimeFigureOut">
              <a:rPr lang="en-IN" smtClean="0"/>
              <a:t>14-07-2023</a:t>
            </a:fld>
            <a:endParaRPr lang="en-IN"/>
          </a:p>
        </p:txBody>
      </p:sp>
      <p:sp>
        <p:nvSpPr>
          <p:cNvPr id="5" name="Footer Placeholder 4">
            <a:extLst>
              <a:ext uri="{FF2B5EF4-FFF2-40B4-BE49-F238E27FC236}">
                <a16:creationId xmlns:a16="http://schemas.microsoft.com/office/drawing/2014/main" id="{C5F493A0-0FF7-C228-A2BD-9FFF395F4D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753B8F-BD68-6E21-58CE-D3A86E6A4238}"/>
              </a:ext>
            </a:extLst>
          </p:cNvPr>
          <p:cNvSpPr>
            <a:spLocks noGrp="1"/>
          </p:cNvSpPr>
          <p:nvPr>
            <p:ph type="sldNum" sz="quarter" idx="12"/>
          </p:nvPr>
        </p:nvSpPr>
        <p:spPr/>
        <p:txBody>
          <a:bodyPr/>
          <a:lstStyle/>
          <a:p>
            <a:fld id="{CF96B721-8BAD-407D-A9AC-6828B23996B8}" type="slidenum">
              <a:rPr lang="en-IN" smtClean="0"/>
              <a:t>‹#›</a:t>
            </a:fld>
            <a:endParaRPr lang="en-IN"/>
          </a:p>
        </p:txBody>
      </p:sp>
    </p:spTree>
    <p:extLst>
      <p:ext uri="{BB962C8B-B14F-4D97-AF65-F5344CB8AC3E}">
        <p14:creationId xmlns:p14="http://schemas.microsoft.com/office/powerpoint/2010/main" val="1726941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366C8-3693-239E-2216-1CFC6D5432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8ADECB-845F-A4AC-71C8-B1F64907B2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A5478F-46F9-D19A-A2F9-E24FD84471F2}"/>
              </a:ext>
            </a:extLst>
          </p:cNvPr>
          <p:cNvSpPr>
            <a:spLocks noGrp="1"/>
          </p:cNvSpPr>
          <p:nvPr>
            <p:ph type="dt" sz="half" idx="10"/>
          </p:nvPr>
        </p:nvSpPr>
        <p:spPr/>
        <p:txBody>
          <a:bodyPr/>
          <a:lstStyle/>
          <a:p>
            <a:fld id="{9866F990-623E-4FF1-AA4A-8DF3EFF76572}" type="datetimeFigureOut">
              <a:rPr lang="en-IN" smtClean="0"/>
              <a:t>14-07-2023</a:t>
            </a:fld>
            <a:endParaRPr lang="en-IN"/>
          </a:p>
        </p:txBody>
      </p:sp>
      <p:sp>
        <p:nvSpPr>
          <p:cNvPr id="5" name="Footer Placeholder 4">
            <a:extLst>
              <a:ext uri="{FF2B5EF4-FFF2-40B4-BE49-F238E27FC236}">
                <a16:creationId xmlns:a16="http://schemas.microsoft.com/office/drawing/2014/main" id="{5E27C7CC-9B7C-A6BD-10E3-C4FCE6A872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78515A-440A-8D88-AA6C-C5878B05629E}"/>
              </a:ext>
            </a:extLst>
          </p:cNvPr>
          <p:cNvSpPr>
            <a:spLocks noGrp="1"/>
          </p:cNvSpPr>
          <p:nvPr>
            <p:ph type="sldNum" sz="quarter" idx="12"/>
          </p:nvPr>
        </p:nvSpPr>
        <p:spPr/>
        <p:txBody>
          <a:bodyPr/>
          <a:lstStyle/>
          <a:p>
            <a:fld id="{CF96B721-8BAD-407D-A9AC-6828B23996B8}" type="slidenum">
              <a:rPr lang="en-IN" smtClean="0"/>
              <a:t>‹#›</a:t>
            </a:fld>
            <a:endParaRPr lang="en-IN"/>
          </a:p>
        </p:txBody>
      </p:sp>
    </p:spTree>
    <p:extLst>
      <p:ext uri="{BB962C8B-B14F-4D97-AF65-F5344CB8AC3E}">
        <p14:creationId xmlns:p14="http://schemas.microsoft.com/office/powerpoint/2010/main" val="1509672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CD903-46A9-57EC-8612-B41E93E40B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C010F1-1357-880A-58C5-31A6EED87D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A56AAD-F884-65EA-F6DB-CE8F603404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939B70-5721-50FD-0CDB-ED71FE36312A}"/>
              </a:ext>
            </a:extLst>
          </p:cNvPr>
          <p:cNvSpPr>
            <a:spLocks noGrp="1"/>
          </p:cNvSpPr>
          <p:nvPr>
            <p:ph type="dt" sz="half" idx="10"/>
          </p:nvPr>
        </p:nvSpPr>
        <p:spPr/>
        <p:txBody>
          <a:bodyPr/>
          <a:lstStyle/>
          <a:p>
            <a:fld id="{9866F990-623E-4FF1-AA4A-8DF3EFF76572}" type="datetimeFigureOut">
              <a:rPr lang="en-IN" smtClean="0"/>
              <a:t>14-07-2023</a:t>
            </a:fld>
            <a:endParaRPr lang="en-IN"/>
          </a:p>
        </p:txBody>
      </p:sp>
      <p:sp>
        <p:nvSpPr>
          <p:cNvPr id="6" name="Footer Placeholder 5">
            <a:extLst>
              <a:ext uri="{FF2B5EF4-FFF2-40B4-BE49-F238E27FC236}">
                <a16:creationId xmlns:a16="http://schemas.microsoft.com/office/drawing/2014/main" id="{9BF61870-C831-49BE-A3AE-D2096133B4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172E41-3F4D-8D2E-D95C-81B61C1A306A}"/>
              </a:ext>
            </a:extLst>
          </p:cNvPr>
          <p:cNvSpPr>
            <a:spLocks noGrp="1"/>
          </p:cNvSpPr>
          <p:nvPr>
            <p:ph type="sldNum" sz="quarter" idx="12"/>
          </p:nvPr>
        </p:nvSpPr>
        <p:spPr/>
        <p:txBody>
          <a:bodyPr/>
          <a:lstStyle/>
          <a:p>
            <a:fld id="{CF96B721-8BAD-407D-A9AC-6828B23996B8}" type="slidenum">
              <a:rPr lang="en-IN" smtClean="0"/>
              <a:t>‹#›</a:t>
            </a:fld>
            <a:endParaRPr lang="en-IN"/>
          </a:p>
        </p:txBody>
      </p:sp>
    </p:spTree>
    <p:extLst>
      <p:ext uri="{BB962C8B-B14F-4D97-AF65-F5344CB8AC3E}">
        <p14:creationId xmlns:p14="http://schemas.microsoft.com/office/powerpoint/2010/main" val="3213241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43E77-7E2E-154D-CD1A-7A93C3AE0B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9FC6A3-D34B-6180-89E8-152104F871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1E928D-F3E0-E040-EED4-E2545A8347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C022BD-D7EF-18E0-F8A7-B1BB0F39BF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4B9048-DE3D-877F-9D41-F87EB7CD2B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37D1AC-174D-0FA5-0055-25B62C54CF86}"/>
              </a:ext>
            </a:extLst>
          </p:cNvPr>
          <p:cNvSpPr>
            <a:spLocks noGrp="1"/>
          </p:cNvSpPr>
          <p:nvPr>
            <p:ph type="dt" sz="half" idx="10"/>
          </p:nvPr>
        </p:nvSpPr>
        <p:spPr/>
        <p:txBody>
          <a:bodyPr/>
          <a:lstStyle/>
          <a:p>
            <a:fld id="{9866F990-623E-4FF1-AA4A-8DF3EFF76572}" type="datetimeFigureOut">
              <a:rPr lang="en-IN" smtClean="0"/>
              <a:t>14-07-2023</a:t>
            </a:fld>
            <a:endParaRPr lang="en-IN"/>
          </a:p>
        </p:txBody>
      </p:sp>
      <p:sp>
        <p:nvSpPr>
          <p:cNvPr id="8" name="Footer Placeholder 7">
            <a:extLst>
              <a:ext uri="{FF2B5EF4-FFF2-40B4-BE49-F238E27FC236}">
                <a16:creationId xmlns:a16="http://schemas.microsoft.com/office/drawing/2014/main" id="{DC2190F5-1E6B-003A-042F-FA360B39A3D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0A48F7-C2C7-6CB1-662B-430B6D40400E}"/>
              </a:ext>
            </a:extLst>
          </p:cNvPr>
          <p:cNvSpPr>
            <a:spLocks noGrp="1"/>
          </p:cNvSpPr>
          <p:nvPr>
            <p:ph type="sldNum" sz="quarter" idx="12"/>
          </p:nvPr>
        </p:nvSpPr>
        <p:spPr/>
        <p:txBody>
          <a:bodyPr/>
          <a:lstStyle/>
          <a:p>
            <a:fld id="{CF96B721-8BAD-407D-A9AC-6828B23996B8}" type="slidenum">
              <a:rPr lang="en-IN" smtClean="0"/>
              <a:t>‹#›</a:t>
            </a:fld>
            <a:endParaRPr lang="en-IN"/>
          </a:p>
        </p:txBody>
      </p:sp>
    </p:spTree>
    <p:extLst>
      <p:ext uri="{BB962C8B-B14F-4D97-AF65-F5344CB8AC3E}">
        <p14:creationId xmlns:p14="http://schemas.microsoft.com/office/powerpoint/2010/main" val="3665696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1C22-E60E-A124-0D78-401678B677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3E64DB-0898-8377-D6E5-257C8FDBE2B3}"/>
              </a:ext>
            </a:extLst>
          </p:cNvPr>
          <p:cNvSpPr>
            <a:spLocks noGrp="1"/>
          </p:cNvSpPr>
          <p:nvPr>
            <p:ph type="dt" sz="half" idx="10"/>
          </p:nvPr>
        </p:nvSpPr>
        <p:spPr/>
        <p:txBody>
          <a:bodyPr/>
          <a:lstStyle/>
          <a:p>
            <a:fld id="{9866F990-623E-4FF1-AA4A-8DF3EFF76572}" type="datetimeFigureOut">
              <a:rPr lang="en-IN" smtClean="0"/>
              <a:t>14-07-2023</a:t>
            </a:fld>
            <a:endParaRPr lang="en-IN"/>
          </a:p>
        </p:txBody>
      </p:sp>
      <p:sp>
        <p:nvSpPr>
          <p:cNvPr id="4" name="Footer Placeholder 3">
            <a:extLst>
              <a:ext uri="{FF2B5EF4-FFF2-40B4-BE49-F238E27FC236}">
                <a16:creationId xmlns:a16="http://schemas.microsoft.com/office/drawing/2014/main" id="{B9B2F590-4818-374D-1D2D-EEE67C117D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4BD928-AB03-81C2-EC50-A57EB0806587}"/>
              </a:ext>
            </a:extLst>
          </p:cNvPr>
          <p:cNvSpPr>
            <a:spLocks noGrp="1"/>
          </p:cNvSpPr>
          <p:nvPr>
            <p:ph type="sldNum" sz="quarter" idx="12"/>
          </p:nvPr>
        </p:nvSpPr>
        <p:spPr/>
        <p:txBody>
          <a:bodyPr/>
          <a:lstStyle/>
          <a:p>
            <a:fld id="{CF96B721-8BAD-407D-A9AC-6828B23996B8}" type="slidenum">
              <a:rPr lang="en-IN" smtClean="0"/>
              <a:t>‹#›</a:t>
            </a:fld>
            <a:endParaRPr lang="en-IN"/>
          </a:p>
        </p:txBody>
      </p:sp>
    </p:spTree>
    <p:extLst>
      <p:ext uri="{BB962C8B-B14F-4D97-AF65-F5344CB8AC3E}">
        <p14:creationId xmlns:p14="http://schemas.microsoft.com/office/powerpoint/2010/main" val="2567697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BBA438-7AF4-8D61-ED8D-05F86EFE212B}"/>
              </a:ext>
            </a:extLst>
          </p:cNvPr>
          <p:cNvSpPr>
            <a:spLocks noGrp="1"/>
          </p:cNvSpPr>
          <p:nvPr>
            <p:ph type="dt" sz="half" idx="10"/>
          </p:nvPr>
        </p:nvSpPr>
        <p:spPr/>
        <p:txBody>
          <a:bodyPr/>
          <a:lstStyle/>
          <a:p>
            <a:fld id="{9866F990-623E-4FF1-AA4A-8DF3EFF76572}" type="datetimeFigureOut">
              <a:rPr lang="en-IN" smtClean="0"/>
              <a:t>14-07-2023</a:t>
            </a:fld>
            <a:endParaRPr lang="en-IN"/>
          </a:p>
        </p:txBody>
      </p:sp>
      <p:sp>
        <p:nvSpPr>
          <p:cNvPr id="3" name="Footer Placeholder 2">
            <a:extLst>
              <a:ext uri="{FF2B5EF4-FFF2-40B4-BE49-F238E27FC236}">
                <a16:creationId xmlns:a16="http://schemas.microsoft.com/office/drawing/2014/main" id="{E5E3A96C-F16A-0922-C830-36DB8C4550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D676D7C-F9FB-B0F3-8B0C-27F4000B133C}"/>
              </a:ext>
            </a:extLst>
          </p:cNvPr>
          <p:cNvSpPr>
            <a:spLocks noGrp="1"/>
          </p:cNvSpPr>
          <p:nvPr>
            <p:ph type="sldNum" sz="quarter" idx="12"/>
          </p:nvPr>
        </p:nvSpPr>
        <p:spPr/>
        <p:txBody>
          <a:bodyPr/>
          <a:lstStyle/>
          <a:p>
            <a:fld id="{CF96B721-8BAD-407D-A9AC-6828B23996B8}" type="slidenum">
              <a:rPr lang="en-IN" smtClean="0"/>
              <a:t>‹#›</a:t>
            </a:fld>
            <a:endParaRPr lang="en-IN"/>
          </a:p>
        </p:txBody>
      </p:sp>
    </p:spTree>
    <p:extLst>
      <p:ext uri="{BB962C8B-B14F-4D97-AF65-F5344CB8AC3E}">
        <p14:creationId xmlns:p14="http://schemas.microsoft.com/office/powerpoint/2010/main" val="2752760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0B581-55BD-B480-85B8-69B1659531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62463B-7EB8-E2E8-E174-1895BF62D2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BA51ED-B801-26EC-7E3E-833F6054D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D0EE85-794C-FE8B-0617-222DBBCE38FA}"/>
              </a:ext>
            </a:extLst>
          </p:cNvPr>
          <p:cNvSpPr>
            <a:spLocks noGrp="1"/>
          </p:cNvSpPr>
          <p:nvPr>
            <p:ph type="dt" sz="half" idx="10"/>
          </p:nvPr>
        </p:nvSpPr>
        <p:spPr/>
        <p:txBody>
          <a:bodyPr/>
          <a:lstStyle/>
          <a:p>
            <a:fld id="{9866F990-623E-4FF1-AA4A-8DF3EFF76572}" type="datetimeFigureOut">
              <a:rPr lang="en-IN" smtClean="0"/>
              <a:t>14-07-2023</a:t>
            </a:fld>
            <a:endParaRPr lang="en-IN"/>
          </a:p>
        </p:txBody>
      </p:sp>
      <p:sp>
        <p:nvSpPr>
          <p:cNvPr id="6" name="Footer Placeholder 5">
            <a:extLst>
              <a:ext uri="{FF2B5EF4-FFF2-40B4-BE49-F238E27FC236}">
                <a16:creationId xmlns:a16="http://schemas.microsoft.com/office/drawing/2014/main" id="{5B912A32-DF71-6467-EE12-69D78C6EBF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E5FCEB-3FE8-7E9E-612B-F61B412EDCE0}"/>
              </a:ext>
            </a:extLst>
          </p:cNvPr>
          <p:cNvSpPr>
            <a:spLocks noGrp="1"/>
          </p:cNvSpPr>
          <p:nvPr>
            <p:ph type="sldNum" sz="quarter" idx="12"/>
          </p:nvPr>
        </p:nvSpPr>
        <p:spPr/>
        <p:txBody>
          <a:bodyPr/>
          <a:lstStyle/>
          <a:p>
            <a:fld id="{CF96B721-8BAD-407D-A9AC-6828B23996B8}" type="slidenum">
              <a:rPr lang="en-IN" smtClean="0"/>
              <a:t>‹#›</a:t>
            </a:fld>
            <a:endParaRPr lang="en-IN"/>
          </a:p>
        </p:txBody>
      </p:sp>
    </p:spTree>
    <p:extLst>
      <p:ext uri="{BB962C8B-B14F-4D97-AF65-F5344CB8AC3E}">
        <p14:creationId xmlns:p14="http://schemas.microsoft.com/office/powerpoint/2010/main" val="182557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2B80-33EC-9311-6594-FC9FFAD971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9F66892-EA8C-F9FB-A350-CC9C73CF2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6744C1-AE62-A47B-9A9F-2899DA482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39516F-7BCC-73DD-18CE-17FA78B1FEDB}"/>
              </a:ext>
            </a:extLst>
          </p:cNvPr>
          <p:cNvSpPr>
            <a:spLocks noGrp="1"/>
          </p:cNvSpPr>
          <p:nvPr>
            <p:ph type="dt" sz="half" idx="10"/>
          </p:nvPr>
        </p:nvSpPr>
        <p:spPr/>
        <p:txBody>
          <a:bodyPr/>
          <a:lstStyle/>
          <a:p>
            <a:fld id="{9866F990-623E-4FF1-AA4A-8DF3EFF76572}" type="datetimeFigureOut">
              <a:rPr lang="en-IN" smtClean="0"/>
              <a:t>14-07-2023</a:t>
            </a:fld>
            <a:endParaRPr lang="en-IN"/>
          </a:p>
        </p:txBody>
      </p:sp>
      <p:sp>
        <p:nvSpPr>
          <p:cNvPr id="6" name="Footer Placeholder 5">
            <a:extLst>
              <a:ext uri="{FF2B5EF4-FFF2-40B4-BE49-F238E27FC236}">
                <a16:creationId xmlns:a16="http://schemas.microsoft.com/office/drawing/2014/main" id="{8014BF0B-F94A-5121-14C8-3A8F5C1F4E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35CC3C-5269-D46D-772A-4A9D0F683BD0}"/>
              </a:ext>
            </a:extLst>
          </p:cNvPr>
          <p:cNvSpPr>
            <a:spLocks noGrp="1"/>
          </p:cNvSpPr>
          <p:nvPr>
            <p:ph type="sldNum" sz="quarter" idx="12"/>
          </p:nvPr>
        </p:nvSpPr>
        <p:spPr/>
        <p:txBody>
          <a:bodyPr/>
          <a:lstStyle/>
          <a:p>
            <a:fld id="{CF96B721-8BAD-407D-A9AC-6828B23996B8}" type="slidenum">
              <a:rPr lang="en-IN" smtClean="0"/>
              <a:t>‹#›</a:t>
            </a:fld>
            <a:endParaRPr lang="en-IN"/>
          </a:p>
        </p:txBody>
      </p:sp>
    </p:spTree>
    <p:extLst>
      <p:ext uri="{BB962C8B-B14F-4D97-AF65-F5344CB8AC3E}">
        <p14:creationId xmlns:p14="http://schemas.microsoft.com/office/powerpoint/2010/main" val="252091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F711FB-7550-858C-8863-34CA2D7550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56555A-E6BB-3ABA-AF09-5795AC7FB9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F07109-8D1E-391E-A43E-F16A26CD2B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6F990-623E-4FF1-AA4A-8DF3EFF76572}" type="datetimeFigureOut">
              <a:rPr lang="en-IN" smtClean="0"/>
              <a:t>14-07-2023</a:t>
            </a:fld>
            <a:endParaRPr lang="en-IN"/>
          </a:p>
        </p:txBody>
      </p:sp>
      <p:sp>
        <p:nvSpPr>
          <p:cNvPr id="5" name="Footer Placeholder 4">
            <a:extLst>
              <a:ext uri="{FF2B5EF4-FFF2-40B4-BE49-F238E27FC236}">
                <a16:creationId xmlns:a16="http://schemas.microsoft.com/office/drawing/2014/main" id="{84650C58-E793-A869-1F0D-EDA720C245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BD1552F-5632-DE62-9A65-F11FDAACD4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96B721-8BAD-407D-A9AC-6828B23996B8}" type="slidenum">
              <a:rPr lang="en-IN" smtClean="0"/>
              <a:t>‹#›</a:t>
            </a:fld>
            <a:endParaRPr lang="en-IN"/>
          </a:p>
        </p:txBody>
      </p:sp>
    </p:spTree>
    <p:extLst>
      <p:ext uri="{BB962C8B-B14F-4D97-AF65-F5344CB8AC3E}">
        <p14:creationId xmlns:p14="http://schemas.microsoft.com/office/powerpoint/2010/main" val="1048246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6CEC2-9C5D-2F61-BFB4-EA167DF518F2}"/>
              </a:ext>
            </a:extLst>
          </p:cNvPr>
          <p:cNvSpPr>
            <a:spLocks noGrp="1"/>
          </p:cNvSpPr>
          <p:nvPr>
            <p:ph type="title"/>
          </p:nvPr>
        </p:nvSpPr>
        <p:spPr/>
        <p:txBody>
          <a:bodyPr/>
          <a:lstStyle/>
          <a:p>
            <a:r>
              <a:rPr lang="en-IN" dirty="0"/>
              <a:t>Team That needs to understand</a:t>
            </a:r>
          </a:p>
        </p:txBody>
      </p:sp>
      <p:sp>
        <p:nvSpPr>
          <p:cNvPr id="3" name="Content Placeholder 2">
            <a:extLst>
              <a:ext uri="{FF2B5EF4-FFF2-40B4-BE49-F238E27FC236}">
                <a16:creationId xmlns:a16="http://schemas.microsoft.com/office/drawing/2014/main" id="{F00815E3-0078-3A2B-A859-DFB65D50820C}"/>
              </a:ext>
            </a:extLst>
          </p:cNvPr>
          <p:cNvSpPr>
            <a:spLocks noGrp="1"/>
          </p:cNvSpPr>
          <p:nvPr>
            <p:ph idx="1"/>
          </p:nvPr>
        </p:nvSpPr>
        <p:spPr/>
        <p:txBody>
          <a:bodyPr/>
          <a:lstStyle/>
          <a:p>
            <a:r>
              <a:rPr lang="en-IN" dirty="0"/>
              <a:t>Design Thinking</a:t>
            </a:r>
          </a:p>
          <a:p>
            <a:r>
              <a:rPr lang="en-IN" dirty="0"/>
              <a:t>Devops : Devops is the culture for improvement</a:t>
            </a:r>
          </a:p>
        </p:txBody>
      </p:sp>
    </p:spTree>
    <p:extLst>
      <p:ext uri="{BB962C8B-B14F-4D97-AF65-F5344CB8AC3E}">
        <p14:creationId xmlns:p14="http://schemas.microsoft.com/office/powerpoint/2010/main" val="1501880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9FC6-AD48-5C82-57DD-7D642A9267D4}"/>
              </a:ext>
            </a:extLst>
          </p:cNvPr>
          <p:cNvSpPr>
            <a:spLocks noGrp="1"/>
          </p:cNvSpPr>
          <p:nvPr>
            <p:ph type="title"/>
          </p:nvPr>
        </p:nvSpPr>
        <p:spPr/>
        <p:txBody>
          <a:bodyPr/>
          <a:lstStyle/>
          <a:p>
            <a:r>
              <a:rPr lang="en-IN" b="1" dirty="0"/>
              <a:t>Developers develop</a:t>
            </a:r>
            <a:br>
              <a:rPr lang="en-IN" b="1" dirty="0"/>
            </a:br>
            <a:endParaRPr lang="en-IN" dirty="0"/>
          </a:p>
        </p:txBody>
      </p:sp>
      <p:sp>
        <p:nvSpPr>
          <p:cNvPr id="3" name="Content Placeholder 2">
            <a:extLst>
              <a:ext uri="{FF2B5EF4-FFF2-40B4-BE49-F238E27FC236}">
                <a16:creationId xmlns:a16="http://schemas.microsoft.com/office/drawing/2014/main" id="{5B48B80C-68D8-4BF0-A80B-E496611783FF}"/>
              </a:ext>
            </a:extLst>
          </p:cNvPr>
          <p:cNvSpPr>
            <a:spLocks noGrp="1"/>
          </p:cNvSpPr>
          <p:nvPr>
            <p:ph idx="1"/>
          </p:nvPr>
        </p:nvSpPr>
        <p:spPr/>
        <p:txBody>
          <a:bodyPr/>
          <a:lstStyle/>
          <a:p>
            <a:pPr marL="0" indent="0">
              <a:buNone/>
            </a:pPr>
            <a:r>
              <a:rPr lang="en-US" dirty="0"/>
              <a:t>A developer is someone who writes and debugs code to create software and applications. Once an application is deployed in a production environment, the developer will generally monitor performance and gather feedback from users to implement changes and updates to make the software better. The goal of a developer is to continually create new applications and modify existing ones to make them better—effectively introducing change to the environment on a regular basis.</a:t>
            </a:r>
            <a:endParaRPr lang="en-IN" dirty="0"/>
          </a:p>
        </p:txBody>
      </p:sp>
    </p:spTree>
    <p:extLst>
      <p:ext uri="{BB962C8B-B14F-4D97-AF65-F5344CB8AC3E}">
        <p14:creationId xmlns:p14="http://schemas.microsoft.com/office/powerpoint/2010/main" val="503880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1A88-8D97-6D09-9916-AD8C7C4E47B4}"/>
              </a:ext>
            </a:extLst>
          </p:cNvPr>
          <p:cNvSpPr>
            <a:spLocks noGrp="1"/>
          </p:cNvSpPr>
          <p:nvPr>
            <p:ph type="title"/>
          </p:nvPr>
        </p:nvSpPr>
        <p:spPr/>
        <p:txBody>
          <a:bodyPr/>
          <a:lstStyle/>
          <a:p>
            <a:r>
              <a:rPr lang="en-IN" b="1" dirty="0"/>
              <a:t>Operations operates</a:t>
            </a:r>
            <a:br>
              <a:rPr lang="en-IN" b="1" dirty="0"/>
            </a:br>
            <a:endParaRPr lang="en-IN" dirty="0"/>
          </a:p>
        </p:txBody>
      </p:sp>
      <p:sp>
        <p:nvSpPr>
          <p:cNvPr id="3" name="Content Placeholder 2">
            <a:extLst>
              <a:ext uri="{FF2B5EF4-FFF2-40B4-BE49-F238E27FC236}">
                <a16:creationId xmlns:a16="http://schemas.microsoft.com/office/drawing/2014/main" id="{6A70E9D1-7377-6D91-6C1B-0300C2AA1A11}"/>
              </a:ext>
            </a:extLst>
          </p:cNvPr>
          <p:cNvSpPr>
            <a:spLocks noGrp="1"/>
          </p:cNvSpPr>
          <p:nvPr>
            <p:ph idx="1"/>
          </p:nvPr>
        </p:nvSpPr>
        <p:spPr/>
        <p:txBody>
          <a:bodyPr/>
          <a:lstStyle/>
          <a:p>
            <a:pPr marL="0" indent="0">
              <a:buNone/>
            </a:pPr>
            <a:r>
              <a:rPr lang="en-US" dirty="0"/>
              <a:t>IT operations or IT admins have one objective: make sure everything is operating optimally. Operations ensures that network resources are available and functioning at peak performance. Once that equilibrium has been achieved, any new demands on the network resources threaten the stability of the environment and require operations to invest time and effort to make sure they're still performing as expected.</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252463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E8494-EB3A-C53B-7F3A-C1603E238E09}"/>
              </a:ext>
            </a:extLst>
          </p:cNvPr>
          <p:cNvSpPr>
            <a:spLocks noGrp="1"/>
          </p:cNvSpPr>
          <p:nvPr>
            <p:ph type="title"/>
          </p:nvPr>
        </p:nvSpPr>
        <p:spPr/>
        <p:txBody>
          <a:bodyPr/>
          <a:lstStyle/>
          <a:p>
            <a:r>
              <a:rPr lang="en-IN" b="1" dirty="0"/>
              <a:t>The culture clash</a:t>
            </a:r>
            <a:br>
              <a:rPr lang="en-IN" b="1" dirty="0"/>
            </a:br>
            <a:endParaRPr lang="en-IN" dirty="0"/>
          </a:p>
        </p:txBody>
      </p:sp>
      <p:sp>
        <p:nvSpPr>
          <p:cNvPr id="3" name="Content Placeholder 2">
            <a:extLst>
              <a:ext uri="{FF2B5EF4-FFF2-40B4-BE49-F238E27FC236}">
                <a16:creationId xmlns:a16="http://schemas.microsoft.com/office/drawing/2014/main" id="{0059D9FB-123F-12FB-4CFC-CCD478CC3D0E}"/>
              </a:ext>
            </a:extLst>
          </p:cNvPr>
          <p:cNvSpPr>
            <a:spLocks noGrp="1"/>
          </p:cNvSpPr>
          <p:nvPr>
            <p:ph idx="1"/>
          </p:nvPr>
        </p:nvSpPr>
        <p:spPr/>
        <p:txBody>
          <a:bodyPr/>
          <a:lstStyle/>
          <a:p>
            <a:pPr marL="0" indent="0">
              <a:buNone/>
            </a:pPr>
            <a:r>
              <a:rPr lang="en-US" dirty="0"/>
              <a:t>Ultimately, both developers and operations are striving for the same thing: to make the organization as productive as possible. In spite of their similar objectives, though, it's easy to see how these conflicting roles can get in the way of each other. Developers are trying to create and improve applications as quickly as possible, and operations is doing everything it can to prevent changes from occurring in the environment. Something has to give in order for the organization to function effectively and efficiently.</a:t>
            </a:r>
            <a:endParaRPr lang="en-IN" dirty="0"/>
          </a:p>
        </p:txBody>
      </p:sp>
    </p:spTree>
    <p:extLst>
      <p:ext uri="{BB962C8B-B14F-4D97-AF65-F5344CB8AC3E}">
        <p14:creationId xmlns:p14="http://schemas.microsoft.com/office/powerpoint/2010/main" val="392506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43295-4991-23AA-3B6F-239288C65DA0}"/>
              </a:ext>
            </a:extLst>
          </p:cNvPr>
          <p:cNvSpPr>
            <a:spLocks noGrp="1"/>
          </p:cNvSpPr>
          <p:nvPr>
            <p:ph type="title"/>
          </p:nvPr>
        </p:nvSpPr>
        <p:spPr/>
        <p:txBody>
          <a:bodyPr>
            <a:normAutofit/>
          </a:bodyPr>
          <a:lstStyle/>
          <a:p>
            <a:r>
              <a:rPr lang="en-IN" sz="3600" dirty="0"/>
              <a:t>How develops are operators are seeing a problem?</a:t>
            </a:r>
          </a:p>
        </p:txBody>
      </p:sp>
      <p:graphicFrame>
        <p:nvGraphicFramePr>
          <p:cNvPr id="4" name="Object 3">
            <a:extLst>
              <a:ext uri="{FF2B5EF4-FFF2-40B4-BE49-F238E27FC236}">
                <a16:creationId xmlns:a16="http://schemas.microsoft.com/office/drawing/2014/main" id="{9335C104-680F-6A25-6D7D-9DDF9370B756}"/>
              </a:ext>
            </a:extLst>
          </p:cNvPr>
          <p:cNvGraphicFramePr>
            <a:graphicFrameLocks noChangeAspect="1"/>
          </p:cNvGraphicFramePr>
          <p:nvPr>
            <p:extLst>
              <p:ext uri="{D42A27DB-BD31-4B8C-83A1-F6EECF244321}">
                <p14:modId xmlns:p14="http://schemas.microsoft.com/office/powerpoint/2010/main" val="2853818315"/>
              </p:ext>
            </p:extLst>
          </p:nvPr>
        </p:nvGraphicFramePr>
        <p:xfrm>
          <a:off x="945222" y="1284269"/>
          <a:ext cx="9123451" cy="5311739"/>
        </p:xfrm>
        <a:graphic>
          <a:graphicData uri="http://schemas.openxmlformats.org/presentationml/2006/ole">
            <mc:AlternateContent xmlns:mc="http://schemas.openxmlformats.org/markup-compatibility/2006">
              <mc:Choice xmlns:v="urn:schemas-microsoft-com:vml" Requires="v">
                <p:oleObj name="Bitmap Image" r:id="rId2" imgW="5092560" imgH="3384720" progId="PBrush">
                  <p:embed/>
                </p:oleObj>
              </mc:Choice>
              <mc:Fallback>
                <p:oleObj name="Bitmap Image" r:id="rId2" imgW="5092560" imgH="3384720" progId="PBrush">
                  <p:embed/>
                  <p:pic>
                    <p:nvPicPr>
                      <p:cNvPr id="0" name=""/>
                      <p:cNvPicPr/>
                      <p:nvPr/>
                    </p:nvPicPr>
                    <p:blipFill>
                      <a:blip r:embed="rId3"/>
                      <a:stretch>
                        <a:fillRect/>
                      </a:stretch>
                    </p:blipFill>
                    <p:spPr>
                      <a:xfrm>
                        <a:off x="945222" y="1284269"/>
                        <a:ext cx="9123451" cy="5311739"/>
                      </a:xfrm>
                      <a:prstGeom prst="rect">
                        <a:avLst/>
                      </a:prstGeom>
                    </p:spPr>
                  </p:pic>
                </p:oleObj>
              </mc:Fallback>
            </mc:AlternateContent>
          </a:graphicData>
        </a:graphic>
      </p:graphicFrame>
    </p:spTree>
    <p:extLst>
      <p:ext uri="{BB962C8B-B14F-4D97-AF65-F5344CB8AC3E}">
        <p14:creationId xmlns:p14="http://schemas.microsoft.com/office/powerpoint/2010/main" val="4064234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5880B-1742-09FE-22C5-F7252303257D}"/>
              </a:ext>
            </a:extLst>
          </p:cNvPr>
          <p:cNvSpPr>
            <a:spLocks noGrp="1"/>
          </p:cNvSpPr>
          <p:nvPr>
            <p:ph type="title"/>
          </p:nvPr>
        </p:nvSpPr>
        <p:spPr/>
        <p:txBody>
          <a:bodyPr/>
          <a:lstStyle/>
          <a:p>
            <a:r>
              <a:rPr lang="en-IN" dirty="0"/>
              <a:t>Devops Principle</a:t>
            </a:r>
          </a:p>
        </p:txBody>
      </p:sp>
      <p:sp>
        <p:nvSpPr>
          <p:cNvPr id="3" name="Content Placeholder 2">
            <a:extLst>
              <a:ext uri="{FF2B5EF4-FFF2-40B4-BE49-F238E27FC236}">
                <a16:creationId xmlns:a16="http://schemas.microsoft.com/office/drawing/2014/main" id="{4A05E7BA-DABE-31C6-E621-E78056D10CDA}"/>
              </a:ext>
            </a:extLst>
          </p:cNvPr>
          <p:cNvSpPr>
            <a:spLocks noGrp="1"/>
          </p:cNvSpPr>
          <p:nvPr>
            <p:ph idx="1"/>
          </p:nvPr>
        </p:nvSpPr>
        <p:spPr/>
        <p:txBody>
          <a:bodyPr>
            <a:normAutofit fontScale="47500" lnSpcReduction="20000"/>
          </a:bodyPr>
          <a:lstStyle/>
          <a:p>
            <a:pPr marL="0" indent="0">
              <a:buNone/>
            </a:pPr>
            <a:br>
              <a:rPr lang="en-US" dirty="0"/>
            </a:br>
            <a:r>
              <a:rPr lang="en-US" dirty="0">
                <a:effectLst/>
                <a:latin typeface="Arial" panose="020B0604020202020204" pitchFamily="34" charset="0"/>
              </a:rPr>
              <a:t>1. Treat Ops as first-class citizens from the point of view of requirements. Adding requirements to a</a:t>
            </a:r>
            <a:br>
              <a:rPr lang="en-US" dirty="0"/>
            </a:br>
            <a:r>
              <a:rPr lang="en-US" dirty="0">
                <a:effectLst/>
                <a:latin typeface="Arial" panose="020B0604020202020204" pitchFamily="34" charset="0"/>
              </a:rPr>
              <a:t>system from Ops may require some architectural modification. In particular, the Ops requirements</a:t>
            </a:r>
            <a:br>
              <a:rPr lang="en-US" dirty="0"/>
            </a:br>
            <a:r>
              <a:rPr lang="en-US" dirty="0">
                <a:effectLst/>
                <a:latin typeface="Arial" panose="020B0604020202020204" pitchFamily="34" charset="0"/>
              </a:rPr>
              <a:t>are likely to be in the area of logging, monitoring, and information to support incident handling.</a:t>
            </a:r>
          </a:p>
          <a:p>
            <a:pPr marL="0" indent="0">
              <a:buNone/>
            </a:pPr>
            <a:br>
              <a:rPr lang="en-US" dirty="0"/>
            </a:br>
            <a:r>
              <a:rPr lang="en-US" dirty="0">
                <a:effectLst/>
                <a:latin typeface="Arial" panose="020B0604020202020204" pitchFamily="34" charset="0"/>
              </a:rPr>
              <a:t>2. Make Dev more responsible for relevant incident handling. By itself, this change is just a process</a:t>
            </a:r>
            <a:br>
              <a:rPr lang="en-US" dirty="0"/>
            </a:br>
            <a:r>
              <a:rPr lang="en-US" dirty="0">
                <a:effectLst/>
                <a:latin typeface="Arial" panose="020B0604020202020204" pitchFamily="34" charset="0"/>
              </a:rPr>
              <a:t>change and should require no architectural modifications. However, just as with the previous</a:t>
            </a:r>
            <a:br>
              <a:rPr lang="en-US" dirty="0"/>
            </a:br>
            <a:r>
              <a:rPr lang="en-US" dirty="0">
                <a:effectLst/>
                <a:latin typeface="Arial" panose="020B0604020202020204" pitchFamily="34" charset="0"/>
              </a:rPr>
              <a:t>category, once Dev becomes aware of the requirements for incident handling, some architectural</a:t>
            </a:r>
            <a:br>
              <a:rPr lang="en-US" dirty="0"/>
            </a:br>
            <a:r>
              <a:rPr lang="en-US" dirty="0">
                <a:effectLst/>
                <a:latin typeface="Arial" panose="020B0604020202020204" pitchFamily="34" charset="0"/>
              </a:rPr>
              <a:t>modifications may result.</a:t>
            </a:r>
          </a:p>
          <a:p>
            <a:pPr marL="0" indent="0">
              <a:buNone/>
            </a:pPr>
            <a:br>
              <a:rPr lang="en-US" dirty="0"/>
            </a:br>
            <a:r>
              <a:rPr lang="en-US" dirty="0">
                <a:effectLst/>
                <a:latin typeface="Arial" panose="020B0604020202020204" pitchFamily="34" charset="0"/>
              </a:rPr>
              <a:t>3. Enforce deployment process used by all, including Dev and Ops personnel. In general, when a</a:t>
            </a:r>
            <a:br>
              <a:rPr lang="en-US" dirty="0"/>
            </a:br>
            <a:r>
              <a:rPr lang="en-US" dirty="0">
                <a:effectLst/>
                <a:latin typeface="Arial" panose="020B0604020202020204" pitchFamily="34" charset="0"/>
              </a:rPr>
              <a:t>process becomes enforced, some individuals may be required to change their normal operating</a:t>
            </a:r>
            <a:br>
              <a:rPr lang="en-US" dirty="0"/>
            </a:br>
            <a:r>
              <a:rPr lang="en-US" dirty="0">
                <a:effectLst/>
                <a:latin typeface="Arial" panose="020B0604020202020204" pitchFamily="34" charset="0"/>
              </a:rPr>
              <a:t>procedures and, possibly, the structure of the systems on which they work. One point where a</a:t>
            </a:r>
            <a:br>
              <a:rPr lang="en-US" dirty="0"/>
            </a:br>
            <a:r>
              <a:rPr lang="en-US" dirty="0">
                <a:effectLst/>
                <a:latin typeface="Arial" panose="020B0604020202020204" pitchFamily="34" charset="0"/>
              </a:rPr>
              <a:t>deployment process could be enforced is in the initiation phase of each system. Each system, when</a:t>
            </a:r>
            <a:br>
              <a:rPr lang="en-US" dirty="0"/>
            </a:br>
            <a:r>
              <a:rPr lang="en-US" dirty="0">
                <a:effectLst/>
                <a:latin typeface="Arial" panose="020B0604020202020204" pitchFamily="34" charset="0"/>
              </a:rPr>
              <a:t>it is initialized, verifies its pedigree. That is, it arrived at execution through a series of steps, each of</a:t>
            </a:r>
            <a:br>
              <a:rPr lang="en-US" dirty="0"/>
            </a:br>
            <a:r>
              <a:rPr lang="en-US" dirty="0">
                <a:effectLst/>
                <a:latin typeface="Arial" panose="020B0604020202020204" pitchFamily="34" charset="0"/>
              </a:rPr>
              <a:t>which can be checked to have occurred. Furthermore, the systems on which it depends (e.g.,</a:t>
            </a:r>
            <a:br>
              <a:rPr lang="en-US" dirty="0"/>
            </a:br>
            <a:r>
              <a:rPr lang="en-US" dirty="0">
                <a:effectLst/>
                <a:latin typeface="Arial" panose="020B0604020202020204" pitchFamily="34" charset="0"/>
              </a:rPr>
              <a:t>operating systems or middleware) also have verifiable pedigrees.</a:t>
            </a:r>
          </a:p>
          <a:p>
            <a:pPr marL="0" indent="0">
              <a:buNone/>
            </a:pPr>
            <a:br>
              <a:rPr lang="en-US" dirty="0"/>
            </a:br>
            <a:r>
              <a:rPr lang="en-US" dirty="0">
                <a:effectLst/>
                <a:latin typeface="Arial" panose="020B0604020202020204" pitchFamily="34" charset="0"/>
              </a:rPr>
              <a:t>4. Use continuous deployment. Continuous deployment is the practice that leads to the most far-</a:t>
            </a:r>
            <a:br>
              <a:rPr lang="en-US" dirty="0"/>
            </a:br>
            <a:r>
              <a:rPr lang="en-US" dirty="0">
                <a:effectLst/>
                <a:latin typeface="Arial" panose="020B0604020202020204" pitchFamily="34" charset="0"/>
              </a:rPr>
              <a:t>reaching architectural modifications. On the one hand, an organization can introduce continuous</a:t>
            </a:r>
            <a:br>
              <a:rPr lang="en-US" dirty="0"/>
            </a:br>
            <a:r>
              <a:rPr lang="en-US" dirty="0">
                <a:effectLst/>
                <a:latin typeface="Arial" panose="020B0604020202020204" pitchFamily="34" charset="0"/>
              </a:rPr>
              <a:t>deployment practices with no major architectural changes.</a:t>
            </a:r>
          </a:p>
          <a:p>
            <a:pPr marL="0" indent="0">
              <a:buNone/>
            </a:pPr>
            <a:br>
              <a:rPr lang="en-US" dirty="0"/>
            </a:br>
            <a:r>
              <a:rPr lang="en-US" dirty="0">
                <a:effectLst/>
                <a:latin typeface="Arial" panose="020B0604020202020204" pitchFamily="34" charset="0"/>
              </a:rPr>
              <a:t>5. Develop infrastructure code with the same set of practices as application code. These practices</a:t>
            </a:r>
            <a:br>
              <a:rPr lang="en-US" dirty="0"/>
            </a:br>
            <a:r>
              <a:rPr lang="en-US" dirty="0">
                <a:effectLst/>
                <a:latin typeface="Arial" panose="020B0604020202020204" pitchFamily="34" charset="0"/>
              </a:rPr>
              <a:t>will not affect the application code but may affect the architecture of the infrastructure code</a:t>
            </a:r>
            <a:endParaRPr lang="en-IN" dirty="0"/>
          </a:p>
        </p:txBody>
      </p:sp>
    </p:spTree>
    <p:extLst>
      <p:ext uri="{BB962C8B-B14F-4D97-AF65-F5344CB8AC3E}">
        <p14:creationId xmlns:p14="http://schemas.microsoft.com/office/powerpoint/2010/main" val="618692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D5A908-A9B2-4BBE-16C8-8B3E65F47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917" y="780836"/>
            <a:ext cx="9801546" cy="5250093"/>
          </a:xfrm>
          <a:prstGeom prst="rect">
            <a:avLst/>
          </a:prstGeom>
        </p:spPr>
      </p:pic>
    </p:spTree>
    <p:extLst>
      <p:ext uri="{BB962C8B-B14F-4D97-AF65-F5344CB8AC3E}">
        <p14:creationId xmlns:p14="http://schemas.microsoft.com/office/powerpoint/2010/main" val="2384585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6F78B2-F39A-310B-8293-09D1627F59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849" y="719191"/>
            <a:ext cx="8753582" cy="5167901"/>
          </a:xfrm>
          <a:prstGeom prst="rect">
            <a:avLst/>
          </a:prstGeom>
        </p:spPr>
      </p:pic>
    </p:spTree>
    <p:extLst>
      <p:ext uri="{BB962C8B-B14F-4D97-AF65-F5344CB8AC3E}">
        <p14:creationId xmlns:p14="http://schemas.microsoft.com/office/powerpoint/2010/main" val="1759997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43036DD2-3E01-8823-B1A4-04D0E7373E57}"/>
              </a:ext>
            </a:extLst>
          </p:cNvPr>
          <p:cNvGraphicFramePr>
            <a:graphicFrameLocks noChangeAspect="1"/>
          </p:cNvGraphicFramePr>
          <p:nvPr>
            <p:extLst>
              <p:ext uri="{D42A27DB-BD31-4B8C-83A1-F6EECF244321}">
                <p14:modId xmlns:p14="http://schemas.microsoft.com/office/powerpoint/2010/main" val="2139450963"/>
              </p:ext>
            </p:extLst>
          </p:nvPr>
        </p:nvGraphicFramePr>
        <p:xfrm>
          <a:off x="934948" y="1469204"/>
          <a:ext cx="10376899" cy="3298005"/>
        </p:xfrm>
        <a:graphic>
          <a:graphicData uri="http://schemas.openxmlformats.org/presentationml/2006/ole">
            <mc:AlternateContent xmlns:mc="http://schemas.openxmlformats.org/markup-compatibility/2006">
              <mc:Choice xmlns:v="urn:schemas-microsoft-com:vml" Requires="v">
                <p:oleObj name="Bitmap Image" r:id="rId2" imgW="6978600" imgH="1943280" progId="PBrush">
                  <p:embed/>
                </p:oleObj>
              </mc:Choice>
              <mc:Fallback>
                <p:oleObj name="Bitmap Image" r:id="rId2" imgW="6978600" imgH="1943280" progId="PBrush">
                  <p:embed/>
                  <p:pic>
                    <p:nvPicPr>
                      <p:cNvPr id="0" name=""/>
                      <p:cNvPicPr/>
                      <p:nvPr/>
                    </p:nvPicPr>
                    <p:blipFill>
                      <a:blip r:embed="rId3"/>
                      <a:stretch>
                        <a:fillRect/>
                      </a:stretch>
                    </p:blipFill>
                    <p:spPr>
                      <a:xfrm>
                        <a:off x="934948" y="1469204"/>
                        <a:ext cx="10376899" cy="3298005"/>
                      </a:xfrm>
                      <a:prstGeom prst="rect">
                        <a:avLst/>
                      </a:prstGeom>
                    </p:spPr>
                  </p:pic>
                </p:oleObj>
              </mc:Fallback>
            </mc:AlternateContent>
          </a:graphicData>
        </a:graphic>
      </p:graphicFrame>
    </p:spTree>
    <p:extLst>
      <p:ext uri="{BB962C8B-B14F-4D97-AF65-F5344CB8AC3E}">
        <p14:creationId xmlns:p14="http://schemas.microsoft.com/office/powerpoint/2010/main" val="175670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4D7873C2-0A55-A104-4703-CA23D597D2DD}"/>
              </a:ext>
            </a:extLst>
          </p:cNvPr>
          <p:cNvGraphicFramePr>
            <a:graphicFrameLocks noChangeAspect="1"/>
          </p:cNvGraphicFramePr>
          <p:nvPr>
            <p:extLst>
              <p:ext uri="{D42A27DB-BD31-4B8C-83A1-F6EECF244321}">
                <p14:modId xmlns:p14="http://schemas.microsoft.com/office/powerpoint/2010/main" val="3048242410"/>
              </p:ext>
            </p:extLst>
          </p:nvPr>
        </p:nvGraphicFramePr>
        <p:xfrm>
          <a:off x="1803400" y="2192338"/>
          <a:ext cx="8585200" cy="2470150"/>
        </p:xfrm>
        <a:graphic>
          <a:graphicData uri="http://schemas.openxmlformats.org/presentationml/2006/ole">
            <mc:AlternateContent xmlns:mc="http://schemas.openxmlformats.org/markup-compatibility/2006">
              <mc:Choice xmlns:v="urn:schemas-microsoft-com:vml" Requires="v">
                <p:oleObj name="Bitmap Image" r:id="rId2" imgW="8585280" imgH="2470320" progId="PBrush">
                  <p:embed/>
                </p:oleObj>
              </mc:Choice>
              <mc:Fallback>
                <p:oleObj name="Bitmap Image" r:id="rId2" imgW="8585280" imgH="2470320" progId="PBrush">
                  <p:embed/>
                  <p:pic>
                    <p:nvPicPr>
                      <p:cNvPr id="0" name=""/>
                      <p:cNvPicPr/>
                      <p:nvPr/>
                    </p:nvPicPr>
                    <p:blipFill>
                      <a:blip r:embed="rId3"/>
                      <a:stretch>
                        <a:fillRect/>
                      </a:stretch>
                    </p:blipFill>
                    <p:spPr>
                      <a:xfrm>
                        <a:off x="1803400" y="2192338"/>
                        <a:ext cx="8585200" cy="2470150"/>
                      </a:xfrm>
                      <a:prstGeom prst="rect">
                        <a:avLst/>
                      </a:prstGeom>
                    </p:spPr>
                  </p:pic>
                </p:oleObj>
              </mc:Fallback>
            </mc:AlternateContent>
          </a:graphicData>
        </a:graphic>
      </p:graphicFrame>
    </p:spTree>
    <p:extLst>
      <p:ext uri="{BB962C8B-B14F-4D97-AF65-F5344CB8AC3E}">
        <p14:creationId xmlns:p14="http://schemas.microsoft.com/office/powerpoint/2010/main" val="478979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6BE7CC99-03B8-5CCB-06E9-0EF099684547}"/>
              </a:ext>
            </a:extLst>
          </p:cNvPr>
          <p:cNvGraphicFramePr>
            <a:graphicFrameLocks noChangeAspect="1"/>
          </p:cNvGraphicFramePr>
          <p:nvPr>
            <p:extLst>
              <p:ext uri="{D42A27DB-BD31-4B8C-83A1-F6EECF244321}">
                <p14:modId xmlns:p14="http://schemas.microsoft.com/office/powerpoint/2010/main" val="410700282"/>
              </p:ext>
            </p:extLst>
          </p:nvPr>
        </p:nvGraphicFramePr>
        <p:xfrm>
          <a:off x="4445000" y="2138363"/>
          <a:ext cx="3302000" cy="2578100"/>
        </p:xfrm>
        <a:graphic>
          <a:graphicData uri="http://schemas.openxmlformats.org/presentationml/2006/ole">
            <mc:AlternateContent xmlns:mc="http://schemas.openxmlformats.org/markup-compatibility/2006">
              <mc:Choice xmlns:v="urn:schemas-microsoft-com:vml" Requires="v">
                <p:oleObj name="Bitmap Image" r:id="rId2" imgW="3301920" imgH="2577960" progId="PBrush">
                  <p:embed/>
                </p:oleObj>
              </mc:Choice>
              <mc:Fallback>
                <p:oleObj name="Bitmap Image" r:id="rId2" imgW="3301920" imgH="2577960" progId="PBrush">
                  <p:embed/>
                  <p:pic>
                    <p:nvPicPr>
                      <p:cNvPr id="0" name=""/>
                      <p:cNvPicPr/>
                      <p:nvPr/>
                    </p:nvPicPr>
                    <p:blipFill>
                      <a:blip r:embed="rId3"/>
                      <a:stretch>
                        <a:fillRect/>
                      </a:stretch>
                    </p:blipFill>
                    <p:spPr>
                      <a:xfrm>
                        <a:off x="4445000" y="2138363"/>
                        <a:ext cx="3302000" cy="2578100"/>
                      </a:xfrm>
                      <a:prstGeom prst="rect">
                        <a:avLst/>
                      </a:prstGeom>
                    </p:spPr>
                  </p:pic>
                </p:oleObj>
              </mc:Fallback>
            </mc:AlternateContent>
          </a:graphicData>
        </a:graphic>
      </p:graphicFrame>
    </p:spTree>
    <p:extLst>
      <p:ext uri="{BB962C8B-B14F-4D97-AF65-F5344CB8AC3E}">
        <p14:creationId xmlns:p14="http://schemas.microsoft.com/office/powerpoint/2010/main" val="1297860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9A4-3C7B-C7AE-15B0-3A070D378407}"/>
              </a:ext>
            </a:extLst>
          </p:cNvPr>
          <p:cNvSpPr>
            <a:spLocks noGrp="1"/>
          </p:cNvSpPr>
          <p:nvPr>
            <p:ph type="title"/>
          </p:nvPr>
        </p:nvSpPr>
        <p:spPr/>
        <p:txBody>
          <a:bodyPr/>
          <a:lstStyle/>
          <a:p>
            <a:r>
              <a:rPr lang="en-IN" dirty="0"/>
              <a:t>Conclusion from above case-study</a:t>
            </a:r>
          </a:p>
        </p:txBody>
      </p:sp>
      <p:sp>
        <p:nvSpPr>
          <p:cNvPr id="3" name="Content Placeholder 2">
            <a:extLst>
              <a:ext uri="{FF2B5EF4-FFF2-40B4-BE49-F238E27FC236}">
                <a16:creationId xmlns:a16="http://schemas.microsoft.com/office/drawing/2014/main" id="{7EE34571-6B8F-2419-E562-28F706D6A39B}"/>
              </a:ext>
            </a:extLst>
          </p:cNvPr>
          <p:cNvSpPr>
            <a:spLocks noGrp="1"/>
          </p:cNvSpPr>
          <p:nvPr>
            <p:ph idx="1"/>
          </p:nvPr>
        </p:nvSpPr>
        <p:spPr/>
        <p:txBody>
          <a:bodyPr/>
          <a:lstStyle/>
          <a:p>
            <a:pPr marL="0" indent="0">
              <a:buNone/>
            </a:pPr>
            <a:r>
              <a:rPr lang="en-IN" dirty="0"/>
              <a:t>1) Technology is changing/updating periodically </a:t>
            </a:r>
          </a:p>
          <a:p>
            <a:pPr marL="0" indent="0">
              <a:buNone/>
            </a:pPr>
            <a:endParaRPr lang="en-IN" dirty="0"/>
          </a:p>
          <a:p>
            <a:pPr marL="0" indent="0">
              <a:buNone/>
            </a:pPr>
            <a:r>
              <a:rPr lang="en-IN" dirty="0"/>
              <a:t>2) People are moving from older way to new way</a:t>
            </a:r>
          </a:p>
          <a:p>
            <a:pPr marL="0" indent="0">
              <a:buNone/>
            </a:pPr>
            <a:endParaRPr lang="en-IN" dirty="0"/>
          </a:p>
          <a:p>
            <a:pPr marL="0" indent="0">
              <a:buNone/>
            </a:pPr>
            <a:r>
              <a:rPr lang="en-IN" dirty="0"/>
              <a:t>3) Older technology are still exists, and still in use</a:t>
            </a:r>
          </a:p>
        </p:txBody>
      </p:sp>
    </p:spTree>
    <p:extLst>
      <p:ext uri="{BB962C8B-B14F-4D97-AF65-F5344CB8AC3E}">
        <p14:creationId xmlns:p14="http://schemas.microsoft.com/office/powerpoint/2010/main" val="3296746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C3426-6C1F-C1A0-8125-9A041E1E942C}"/>
              </a:ext>
            </a:extLst>
          </p:cNvPr>
          <p:cNvSpPr>
            <a:spLocks noGrp="1"/>
          </p:cNvSpPr>
          <p:nvPr>
            <p:ph type="title"/>
          </p:nvPr>
        </p:nvSpPr>
        <p:spPr/>
        <p:txBody>
          <a:bodyPr/>
          <a:lstStyle/>
          <a:p>
            <a:r>
              <a:rPr lang="en-IN" dirty="0"/>
              <a:t>How to implement any improvement?</a:t>
            </a:r>
          </a:p>
        </p:txBody>
      </p:sp>
      <p:sp>
        <p:nvSpPr>
          <p:cNvPr id="3" name="Content Placeholder 2">
            <a:extLst>
              <a:ext uri="{FF2B5EF4-FFF2-40B4-BE49-F238E27FC236}">
                <a16:creationId xmlns:a16="http://schemas.microsoft.com/office/drawing/2014/main" id="{490945D7-A33D-C6FF-E131-4D0348E9E710}"/>
              </a:ext>
            </a:extLst>
          </p:cNvPr>
          <p:cNvSpPr>
            <a:spLocks noGrp="1"/>
          </p:cNvSpPr>
          <p:nvPr>
            <p:ph idx="1"/>
          </p:nvPr>
        </p:nvSpPr>
        <p:spPr/>
        <p:txBody>
          <a:bodyPr/>
          <a:lstStyle/>
          <a:p>
            <a:pPr marL="0" indent="0">
              <a:buNone/>
            </a:pPr>
            <a:r>
              <a:rPr lang="en-IN" dirty="0"/>
              <a:t>We have 2 group of people who participates in this-</a:t>
            </a:r>
          </a:p>
          <a:p>
            <a:pPr marL="0" indent="0">
              <a:buNone/>
            </a:pPr>
            <a:endParaRPr lang="en-IN" dirty="0"/>
          </a:p>
          <a:p>
            <a:pPr marL="514350" indent="-514350">
              <a:buAutoNum type="arabicParenR"/>
            </a:pPr>
            <a:r>
              <a:rPr lang="en-IN" dirty="0"/>
              <a:t>Development Group- They actually do the development</a:t>
            </a:r>
          </a:p>
          <a:p>
            <a:pPr marL="514350" indent="-514350">
              <a:buAutoNum type="arabicParenR"/>
            </a:pPr>
            <a:endParaRPr lang="en-IN" dirty="0"/>
          </a:p>
          <a:p>
            <a:pPr marL="514350" indent="-514350">
              <a:buAutoNum type="arabicParenR"/>
            </a:pPr>
            <a:r>
              <a:rPr lang="en-IN" dirty="0"/>
              <a:t>Operation Group- They support Development group</a:t>
            </a:r>
          </a:p>
        </p:txBody>
      </p:sp>
    </p:spTree>
    <p:extLst>
      <p:ext uri="{BB962C8B-B14F-4D97-AF65-F5344CB8AC3E}">
        <p14:creationId xmlns:p14="http://schemas.microsoft.com/office/powerpoint/2010/main" val="906770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70A9B9-BD99-9C97-B4B1-BA7084EE8E55}"/>
              </a:ext>
            </a:extLst>
          </p:cNvPr>
          <p:cNvPicPr>
            <a:picLocks noGrp="1" noChangeAspect="1"/>
          </p:cNvPicPr>
          <p:nvPr>
            <p:ph idx="1"/>
          </p:nvPr>
        </p:nvPicPr>
        <p:blipFill>
          <a:blip r:embed="rId2"/>
          <a:stretch>
            <a:fillRect/>
          </a:stretch>
        </p:blipFill>
        <p:spPr>
          <a:xfrm>
            <a:off x="2362008" y="1597255"/>
            <a:ext cx="7467984" cy="3924502"/>
          </a:xfrm>
        </p:spPr>
      </p:pic>
    </p:spTree>
    <p:extLst>
      <p:ext uri="{BB962C8B-B14F-4D97-AF65-F5344CB8AC3E}">
        <p14:creationId xmlns:p14="http://schemas.microsoft.com/office/powerpoint/2010/main" val="965110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658</Words>
  <Application>Microsoft Office PowerPoint</Application>
  <PresentationFormat>Widescreen</PresentationFormat>
  <Paragraphs>28</Paragraphs>
  <Slides>14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9" baseType="lpstr">
      <vt:lpstr>Arial</vt:lpstr>
      <vt:lpstr>Calibri</vt:lpstr>
      <vt:lpstr>Calibri Light</vt:lpstr>
      <vt:lpstr>Office Theme</vt:lpstr>
      <vt:lpstr>Bitmap Image</vt:lpstr>
      <vt:lpstr>Team That needs to understand</vt:lpstr>
      <vt:lpstr>PowerPoint Presentation</vt:lpstr>
      <vt:lpstr>PowerPoint Presentation</vt:lpstr>
      <vt:lpstr>PowerPoint Presentation</vt:lpstr>
      <vt:lpstr>PowerPoint Presentation</vt:lpstr>
      <vt:lpstr>PowerPoint Presentation</vt:lpstr>
      <vt:lpstr>Conclusion from above case-study</vt:lpstr>
      <vt:lpstr>How to implement any improvement?</vt:lpstr>
      <vt:lpstr>PowerPoint Presentation</vt:lpstr>
      <vt:lpstr>Developers develop </vt:lpstr>
      <vt:lpstr>Operations operates </vt:lpstr>
      <vt:lpstr>The culture clash </vt:lpstr>
      <vt:lpstr>How develops are operators are seeing a problem?</vt:lpstr>
      <vt:lpstr>Devops Principle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juhi3260@gmail.com</dc:creator>
  <cp:lastModifiedBy>juhi3260@gmail.com</cp:lastModifiedBy>
  <cp:revision>12</cp:revision>
  <dcterms:created xsi:type="dcterms:W3CDTF">2022-08-20T17:02:11Z</dcterms:created>
  <dcterms:modified xsi:type="dcterms:W3CDTF">2023-07-14T08:05:13Z</dcterms:modified>
</cp:coreProperties>
</file>