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4FB5-2E3F-62B5-3373-EE3E366C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18E0-1496-BF67-DFDC-B2306D72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ECD0-468C-FB6C-2AC9-D69AF228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024A-177E-884D-2FCB-ECF2A03F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23D6-BB69-79AA-A78B-40872AC0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3118-6B2A-50E5-DE89-064B38E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97FB-A803-E8E7-7D1D-3ECDB59B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CE20-4766-D70F-F205-3253C5F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8271-B8FD-7FE6-0920-8A60E2BC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0C90-E37C-63B0-6CD2-44AD4D2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5408-C8E5-D0E7-FE59-A76B8E5C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AF701-F287-C0D0-8DA7-1280CA52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6CA-38B5-3E88-C78F-E3282EB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5D76-0F31-6C36-7F72-766E76DE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A20C-805D-D0CE-8260-CB418EC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F64-66AD-2BDB-A8A7-20C47ABD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7A9-41D3-C7F0-34B5-D65D1B6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88BE-8A55-F749-C97C-04756B9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27F0-D2F3-F4D9-14E3-0E4D51C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0206-98DE-8FDB-7F90-66F4A1E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1E5-936B-9716-9918-45A3EC74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D16C-8389-6D76-0A8F-98378C23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7896-228C-A99D-5F22-3AFA7D8D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4A04-6DDA-A5E5-2374-22878145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CD50-25CD-387D-566A-013A54F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805-0ACB-8F17-EABD-9C42F98E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7BB-2E2E-15BB-0543-411C48F53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C45C-9D03-4420-EE78-B882A3F3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DE603-17C7-A63B-C5A1-E0DDFD7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6292-8909-6C3B-4B9F-E19FC84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9EC2-13DC-4FA0-1E48-60BFDA9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5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6933-0291-B7DE-F953-A89A06DD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EDD9-175C-00E7-C623-F22A0A2B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380E-3C13-0890-B8B8-291641C1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305E-7162-1A46-5F41-55AB9EC95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FC86-DEDA-7FC3-B1EF-3F785900E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D775-A0EB-75C3-D73F-6974B328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74E14-8B2E-BFA9-AC88-3EDD5FD2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EC789-8BF9-C538-AC6D-CA314D42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BE8-C4C2-4090-607E-072A6AF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0E18-EB89-0AEA-37E0-01638BCE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B82A6-77E3-D387-09CB-705BCDF4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676F-FBA7-39FC-E36C-FE437EAC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B229-C9D4-61C0-A3C9-45AB0602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BFCF8-0807-A48E-06C6-AE02CA6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358A-EEE1-E5E4-ED0A-BAE12224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778-EA9C-2111-6D3A-9CA26D4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971C-052D-799C-E8D9-E1E1C1F0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8FE4-7092-5E56-2FF2-2B6E9AF8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74BF-2173-24E2-E65F-CF7072D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4EE8-AF20-F515-06BC-944B752F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B0C3-FDB6-46BB-AA35-C731C0C8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9A43-AD49-DEBC-E088-545012A5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0ABE7-9AE7-E114-6BD8-B94256329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9F41A-D52E-9632-7BE6-A38BC4FE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3E3E-BBFE-2E36-7F79-D5418D1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335B-E8AA-618F-73DC-EC02746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C4631-213E-5FD9-0EEB-B0A6FD9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93824-9582-7A99-12A7-B2C3850F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DDF1-015C-90B8-3BAD-702682DC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C88C-407D-8717-70AC-B7337436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9D0A-181A-0CDD-C9B7-322EF9B5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9D39-BC0B-5967-2E77-62F5DAEC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5D2-4B4B-2C5C-BEFB-5E341D1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</a:t>
            </a:r>
            <a:r>
              <a:rPr lang="en-IN" sz="4900" dirty="0">
                <a:solidFill>
                  <a:srgbClr val="FF0000"/>
                </a:solidFill>
              </a:rPr>
              <a:t>Cloud computing fundamental for Azure</a:t>
            </a:r>
          </a:p>
        </p:txBody>
      </p:sp>
    </p:spTree>
    <p:extLst>
      <p:ext uri="{BB962C8B-B14F-4D97-AF65-F5344CB8AC3E}">
        <p14:creationId xmlns:p14="http://schemas.microsoft.com/office/powerpoint/2010/main" val="13054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315E-1EF2-F308-F55B-9297C6B3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Drive into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ECB91-25A6-0EED-BBB6-4720F80C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93" y="1690688"/>
            <a:ext cx="4332958" cy="4351338"/>
          </a:xfrm>
        </p:spPr>
      </p:pic>
    </p:spTree>
    <p:extLst>
      <p:ext uri="{BB962C8B-B14F-4D97-AF65-F5344CB8AC3E}">
        <p14:creationId xmlns:p14="http://schemas.microsoft.com/office/powerpoint/2010/main" val="19288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411-7AEC-1331-411B-CE051E2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EBB05-BF9D-D97B-97D3-94C28F8BD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4" y="594290"/>
            <a:ext cx="10546249" cy="56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E800-4F48-C0DE-C64F-A54400A0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FB8D-FF9F-C4B9-1F5A-0D820C55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hardware refers to a system's physical components, including the processor, memory, storage, input/output, and other peripherals. The purpose of computer hardware is to provide a platform for running software applications that allow users to perform various tasks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Key: Touch and feel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9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FEEF-A1B7-01C7-9AEF-822B5AB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F6DBE-A322-9FC0-D5E2-487811D8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2113273"/>
            <a:ext cx="6325135" cy="3697771"/>
          </a:xfrm>
        </p:spPr>
      </p:pic>
    </p:spTree>
    <p:extLst>
      <p:ext uri="{BB962C8B-B14F-4D97-AF65-F5344CB8AC3E}">
        <p14:creationId xmlns:p14="http://schemas.microsoft.com/office/powerpoint/2010/main" val="4907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C50-41B0-3734-D5FF-D83AE9E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6E2D-A21A-4890-236D-8C9893BD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set of instructions that directs a computer’s hardware to perform a task is called a program, or software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C101-9E2E-53E0-180B-27C386F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8731F-C825-A6FB-CE9C-7F4BE022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63" y="1825625"/>
            <a:ext cx="7750474" cy="4351338"/>
          </a:xfrm>
        </p:spPr>
      </p:pic>
    </p:spTree>
    <p:extLst>
      <p:ext uri="{BB962C8B-B14F-4D97-AF65-F5344CB8AC3E}">
        <p14:creationId xmlns:p14="http://schemas.microsoft.com/office/powerpoint/2010/main" val="395655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E8E-0BE7-FEC8-9ACB-B7CDB28C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9BC5-6A5E-5DD9-8D4D-0EFCA1FF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Peace of code that is written for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114655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B9BC-1B49-DA79-BB7B-7FBA2173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pet clinic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E3FD-9AEF-C20D-9A31-48C06CE8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Application that is designed for taking care of pets and plants.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0105-5DE7-BB51-E90A-D9365E13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30" y="2497649"/>
            <a:ext cx="5732980" cy="34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0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4161-02E1-84B1-B9C4-E66A3D68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E-learning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B46F-3101-159D-132B-4D54791E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 eLearning portal is </a:t>
            </a:r>
            <a:r>
              <a:rPr lang="en-IN" b="1" dirty="0"/>
              <a:t>a website that offers learners interaction and collaboration on eLearning content like courses, presentations, podcasts and tests as well as content management for eLearning providers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48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46F02-2C76-9852-4F6A-EF96B7C1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7" y="0"/>
            <a:ext cx="913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157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     Cloud computing fundamental for Azure</vt:lpstr>
      <vt:lpstr>Hardware</vt:lpstr>
      <vt:lpstr>Hardware</vt:lpstr>
      <vt:lpstr>Software</vt:lpstr>
      <vt:lpstr>Software</vt:lpstr>
      <vt:lpstr>Application</vt:lpstr>
      <vt:lpstr>Spring pet clinic</vt:lpstr>
      <vt:lpstr>E-learning portal</vt:lpstr>
      <vt:lpstr>PowerPoint Presentation</vt:lpstr>
      <vt:lpstr>Deep Drive into Hardware</vt:lpstr>
      <vt:lpstr>Hypervisor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4</cp:revision>
  <dcterms:created xsi:type="dcterms:W3CDTF">2024-06-10T13:50:09Z</dcterms:created>
  <dcterms:modified xsi:type="dcterms:W3CDTF">2024-06-10T15:09:26Z</dcterms:modified>
</cp:coreProperties>
</file>