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8365-AC5C-7AB9-83AC-D5D84EBEF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F0C43-9257-6AC8-2DB4-2DAD79F5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2EC4-47EA-8182-5168-34F1556B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1D69-DE18-913D-DDCE-56940964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F209-8B84-914B-35A6-B9EEBB1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52A2-BFA9-629D-C6C2-285261BC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B8E3-6165-8151-B074-668B4F88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9A12-3426-32AC-37D2-CAFC1DDE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D344-2A46-2F03-C339-B5122E52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4307-5B8E-6207-CE24-D7E0F9B5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0A6F7-6C87-B2F0-1F72-22FF611F1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4F9D4-ADD5-9E94-4C94-8619E4B1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5BA6-293C-C6C8-4C66-6E696024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44BC-2D94-6B37-12BB-DE5FE5A7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912B-2937-256F-713F-B2ED6D0F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8160-0FE8-739D-7E28-11DD297F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B0F-5D44-47DA-C995-95A630E7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511E-8315-29EC-A0B9-EE6015DF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DAEE-8873-55B1-9BD4-D724323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10AD-B61E-70E8-9819-CB01C54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7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D8F2-C82F-D28F-2061-AAFC1418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54A68-B709-71EA-6EF9-9C9CCCDE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138D-6CF6-BEAA-8EB6-5ADD4AC0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9A63-0143-AD50-5563-B03E3A81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C8DF-97B3-3B56-1CF5-46829B0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FD8B-F4F3-E2FD-AC15-47E9D031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DBB4-458D-918B-22BB-5A2D66BB2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F824-09D3-5441-5ABE-A2D1EB48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0C6DC-06C2-2AE0-93C1-03355BBB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EFB5-6107-9D6D-ABE4-61D2D682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69873-D4FA-2771-BFD6-885D9B7E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5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A85-BF6C-027C-B669-D3EC77CA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A0EB-1585-7142-2751-088AA1AC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BE867-321F-24D5-C247-A9A5EF08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4EFB2-8A66-3D50-BCE4-B5BEFD1E9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EC9E9-08D4-5CB9-A81A-727C50EA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F2962-1814-B5CE-F062-A159D3D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E87B3-1D5A-CF0A-1997-13F269E5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0AAF7-F183-FD11-BB12-E44B1FC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8A68-5D31-804E-1F48-F53E5C08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4ABCB-9BC0-EB22-BB0A-18793F6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299B9-AAA3-C6A4-F614-D2C05571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E8143-CF9C-BDED-6DCF-AB5145FD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03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3CA53-5B71-6A3E-7F8C-7BB4E9BA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50AF3-E9E3-39ED-3DF8-1FA9850C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A7F0E-B155-E66B-DFA7-C74BD44E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9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3764-8BC1-877A-2A6C-34B524FF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92D0-8628-C24A-DCAC-FC25E495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3F4C-5EE5-4005-CE14-A449D53CB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C151C-D9C8-69B0-39CB-DAE35101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858B-6F7B-5475-E532-A3DF764B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4521D-E264-36D5-3A96-A7B1BD19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B288-3664-7F6D-87DD-457DB7A5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1B7CE-891A-CED5-143E-4E28537C0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31EC1-3118-F64E-0B45-4A95E3FD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75E6-B445-1AF3-413F-990D1DC0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4741-F1C0-59A6-C4A7-51F8624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1324-0B10-279E-354E-75D3CC2E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C6AC7-9642-7738-FC38-9403B504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7CCA-6AB7-0C22-1DDD-EA0A8944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D17A-513B-367B-1918-AB47AF2DC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BFFB-9326-C19F-9E41-7FFC163E1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786E-97E5-C840-B62A-FF5F20A3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F9CA-6346-4FB1-FAC3-4A911831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type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C6C3-59AB-E00A-E3FE-1AED32F6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Compute</a:t>
            </a:r>
            <a:r>
              <a:rPr lang="en-IN" dirty="0"/>
              <a:t>- Where Memory and CPU is needed</a:t>
            </a:r>
          </a:p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Storage</a:t>
            </a:r>
            <a:r>
              <a:rPr lang="en-IN" dirty="0"/>
              <a:t>- Where you want to store somethings</a:t>
            </a:r>
          </a:p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Networking-</a:t>
            </a:r>
            <a:r>
              <a:rPr lang="en-IN" dirty="0"/>
              <a:t> Providing connectopy</a:t>
            </a:r>
          </a:p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Database-</a:t>
            </a:r>
            <a:r>
              <a:rPr lang="en-IN" dirty="0"/>
              <a:t> an organized collection of structured information, or data, typically stored electronically in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95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55E1-D4EF-E7EA-A3B4-85BB8DD6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pet clinic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99AE-4759-069D-3C55-19121729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Requirement is-</a:t>
            </a:r>
          </a:p>
          <a:p>
            <a:pPr marL="0" indent="0">
              <a:buNone/>
            </a:pPr>
            <a:r>
              <a:rPr lang="en-IN" dirty="0"/>
              <a:t>                 1) git</a:t>
            </a:r>
          </a:p>
          <a:p>
            <a:pPr marL="0" indent="0">
              <a:buNone/>
            </a:pPr>
            <a:r>
              <a:rPr lang="en-IN" dirty="0"/>
              <a:t>                 2) Java17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92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D75-AEDA-5877-BDCF-6B3A66C2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 vs PAAS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8475C-4C4D-648D-C8B4-0BFF9E0A7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047" y="2522416"/>
            <a:ext cx="5943905" cy="2978303"/>
          </a:xfrm>
        </p:spPr>
      </p:pic>
    </p:spTree>
    <p:extLst>
      <p:ext uri="{BB962C8B-B14F-4D97-AF65-F5344CB8AC3E}">
        <p14:creationId xmlns:p14="http://schemas.microsoft.com/office/powerpoint/2010/main" val="16334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81D-3F33-9153-76A2-B3F3BEC6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56CA-7FCD-8BC6-13DA-F107F1EB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Virtual machine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IAAS offerings cloud provider will give you VM, and you can install whatever software you want.</a:t>
            </a:r>
          </a:p>
        </p:txBody>
      </p:sp>
    </p:spTree>
    <p:extLst>
      <p:ext uri="{BB962C8B-B14F-4D97-AF65-F5344CB8AC3E}">
        <p14:creationId xmlns:p14="http://schemas.microsoft.com/office/powerpoint/2010/main" val="18461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361-367E-0EC6-D233-A245DD4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F73D-1CF6-32A1-0E9B-39803281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App services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Here, Cloud provider will provide platform to run your application, and they manage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266826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Resource type in Cloud</vt:lpstr>
      <vt:lpstr>Spring pet clinic application</vt:lpstr>
      <vt:lpstr>IAAS vs PAAS solution</vt:lpstr>
      <vt:lpstr>IAAS Example</vt:lpstr>
      <vt:lpstr>PAAS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5</cp:revision>
  <dcterms:created xsi:type="dcterms:W3CDTF">2024-06-15T06:55:58Z</dcterms:created>
  <dcterms:modified xsi:type="dcterms:W3CDTF">2024-06-15T07:16:03Z</dcterms:modified>
</cp:coreProperties>
</file>