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45CE-EF76-4B63-B723-3D11BEB47C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A74A2E-EB22-ADA0-66CE-A65C62CEB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00D77D-65E6-378C-7B64-EB503D2920EE}"/>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5" name="Footer Placeholder 4">
            <a:extLst>
              <a:ext uri="{FF2B5EF4-FFF2-40B4-BE49-F238E27FC236}">
                <a16:creationId xmlns:a16="http://schemas.microsoft.com/office/drawing/2014/main" id="{B2724624-5590-F158-874E-2512C03EE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EA447-2185-7A3E-A280-10F1E6A6F300}"/>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144410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2321-B2F8-438F-CD1F-E884C95002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773649-5F01-016F-E08D-136A1FDEF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C8B9D-9A38-659E-B9BB-2D738727576F}"/>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5" name="Footer Placeholder 4">
            <a:extLst>
              <a:ext uri="{FF2B5EF4-FFF2-40B4-BE49-F238E27FC236}">
                <a16:creationId xmlns:a16="http://schemas.microsoft.com/office/drawing/2014/main" id="{84651C2D-8C08-E54E-9F58-7D7364D37B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2A5B0-10BC-36A2-4AEE-E51554856E9B}"/>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405873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02B93-992D-E033-548B-B18CF4DC14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87175B-EDE5-DE1E-FB02-A93178662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7C7E69-0D54-111A-1718-8499CF01A0CF}"/>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5" name="Footer Placeholder 4">
            <a:extLst>
              <a:ext uri="{FF2B5EF4-FFF2-40B4-BE49-F238E27FC236}">
                <a16:creationId xmlns:a16="http://schemas.microsoft.com/office/drawing/2014/main" id="{8B3F0883-C160-CBC1-F6E4-713818103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75F78-C90A-F541-7410-C9C151BF294C}"/>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38623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E54C-6CAE-8DC3-79CF-6853E6BAF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CB8BE-E663-A4D6-ECF3-2F41C7541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948403-8EA8-B349-0754-2ABAF42FA739}"/>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5" name="Footer Placeholder 4">
            <a:extLst>
              <a:ext uri="{FF2B5EF4-FFF2-40B4-BE49-F238E27FC236}">
                <a16:creationId xmlns:a16="http://schemas.microsoft.com/office/drawing/2014/main" id="{71001A3A-E56C-6E85-1F99-5F87BDBC2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63DE9-5EC4-64C2-3A8A-8310CF3B62C4}"/>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68648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D05E-AD6B-DF2C-69BB-7FC4EAE79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5328B8-7B35-5DB1-2312-F80665B0D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053D3-6029-7B3A-B7B9-F5E063BBF92C}"/>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5" name="Footer Placeholder 4">
            <a:extLst>
              <a:ext uri="{FF2B5EF4-FFF2-40B4-BE49-F238E27FC236}">
                <a16:creationId xmlns:a16="http://schemas.microsoft.com/office/drawing/2014/main" id="{3831BD9B-517F-F56D-EEB8-3D44D5277C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D024E-C483-2221-9F0B-D4E326B2E799}"/>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224827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947D-7F02-AF6C-F6CE-9EEE9A64F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E60950-C3B0-49DE-F3B1-68082B546F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0842B5-785D-72BE-2EB6-C55C64727C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9BED0A-81E4-4075-E868-6973E76BD269}"/>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6" name="Footer Placeholder 5">
            <a:extLst>
              <a:ext uri="{FF2B5EF4-FFF2-40B4-BE49-F238E27FC236}">
                <a16:creationId xmlns:a16="http://schemas.microsoft.com/office/drawing/2014/main" id="{A3063806-8D60-7AF4-846D-FB95FF238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714191-CA18-3D95-D319-1965FF6EF2B1}"/>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313722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513A-BA15-2CB1-6C83-C2ECF12B40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C59402-C5E2-A966-F615-87E4A7E88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B02568-4471-B856-6EEE-77E1D4392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089031-2442-74F9-FCCB-B99099592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C4C5B-96C8-D3A0-7CB4-FDC65BF690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A6CC75-B1DE-14A8-7F62-58E5B84AF312}"/>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8" name="Footer Placeholder 7">
            <a:extLst>
              <a:ext uri="{FF2B5EF4-FFF2-40B4-BE49-F238E27FC236}">
                <a16:creationId xmlns:a16="http://schemas.microsoft.com/office/drawing/2014/main" id="{7C3AD719-2C1C-3969-945D-D6C620FFFB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037DF8-F1A2-ABE4-942E-053BCCAA425E}"/>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114161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7686-D1BE-E568-1776-C57D4D0EB9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4F263F-FFE8-57C0-9755-4DD10F92B517}"/>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4" name="Footer Placeholder 3">
            <a:extLst>
              <a:ext uri="{FF2B5EF4-FFF2-40B4-BE49-F238E27FC236}">
                <a16:creationId xmlns:a16="http://schemas.microsoft.com/office/drawing/2014/main" id="{0F83E1FF-8718-BE87-646F-D5B79277DF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35C8AA-60ED-964D-EBB0-5A9BC29479DE}"/>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10377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B2B0F-3742-BB53-6898-2D92BDD7AAB9}"/>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3" name="Footer Placeholder 2">
            <a:extLst>
              <a:ext uri="{FF2B5EF4-FFF2-40B4-BE49-F238E27FC236}">
                <a16:creationId xmlns:a16="http://schemas.microsoft.com/office/drawing/2014/main" id="{CA2316F8-3C47-7755-25D8-5B4F85EC16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483231-66F9-BA33-52E6-00FDE0070FB0}"/>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311452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9BDD-A207-7AD2-B356-34D1445AA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6727C4-EB20-D03D-627D-1FA9847BA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60FC56-2C19-4AA1-8E88-C00615F05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1031F-7849-7F50-2B6D-F56912C22010}"/>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6" name="Footer Placeholder 5">
            <a:extLst>
              <a:ext uri="{FF2B5EF4-FFF2-40B4-BE49-F238E27FC236}">
                <a16:creationId xmlns:a16="http://schemas.microsoft.com/office/drawing/2014/main" id="{6920E502-9FBB-B917-3BA5-0F40ECF39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B70CBD-ABFA-8F3D-AEC5-C42051ECAB70}"/>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413545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1317-C610-C04E-5550-8ADD58BE5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AA9725-7564-BAAB-5054-E7D90DBEE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BBD410-D86E-6148-310D-14A042AE6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F478A-F5D0-134D-34CC-2C757B432795}"/>
              </a:ext>
            </a:extLst>
          </p:cNvPr>
          <p:cNvSpPr>
            <a:spLocks noGrp="1"/>
          </p:cNvSpPr>
          <p:nvPr>
            <p:ph type="dt" sz="half" idx="10"/>
          </p:nvPr>
        </p:nvSpPr>
        <p:spPr/>
        <p:txBody>
          <a:bodyPr/>
          <a:lstStyle/>
          <a:p>
            <a:fld id="{EBD552A6-1262-45D9-941A-22864A6B9185}" type="datetimeFigureOut">
              <a:rPr lang="en-IN" smtClean="0"/>
              <a:t>16-06-2024</a:t>
            </a:fld>
            <a:endParaRPr lang="en-IN"/>
          </a:p>
        </p:txBody>
      </p:sp>
      <p:sp>
        <p:nvSpPr>
          <p:cNvPr id="6" name="Footer Placeholder 5">
            <a:extLst>
              <a:ext uri="{FF2B5EF4-FFF2-40B4-BE49-F238E27FC236}">
                <a16:creationId xmlns:a16="http://schemas.microsoft.com/office/drawing/2014/main" id="{D818CABD-B0A0-1D4F-6EFE-1964B757C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99F86-5BB9-A729-B44E-A54474016B3A}"/>
              </a:ext>
            </a:extLst>
          </p:cNvPr>
          <p:cNvSpPr>
            <a:spLocks noGrp="1"/>
          </p:cNvSpPr>
          <p:nvPr>
            <p:ph type="sldNum" sz="quarter" idx="12"/>
          </p:nvPr>
        </p:nvSpPr>
        <p:spPr/>
        <p:txBody>
          <a:bodyPr/>
          <a:lstStyle/>
          <a:p>
            <a:fld id="{43E2544E-53CB-4651-AD2C-D64015AA0C52}" type="slidenum">
              <a:rPr lang="en-IN" smtClean="0"/>
              <a:t>‹#›</a:t>
            </a:fld>
            <a:endParaRPr lang="en-IN"/>
          </a:p>
        </p:txBody>
      </p:sp>
    </p:spTree>
    <p:extLst>
      <p:ext uri="{BB962C8B-B14F-4D97-AF65-F5344CB8AC3E}">
        <p14:creationId xmlns:p14="http://schemas.microsoft.com/office/powerpoint/2010/main" val="18443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79583-6EF3-1F50-E634-BAF90707D6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E50192-3AD2-D4FD-3D5F-D54A76D51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519C2-323C-A0AC-3C42-1D3544316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552A6-1262-45D9-941A-22864A6B9185}" type="datetimeFigureOut">
              <a:rPr lang="en-IN" smtClean="0"/>
              <a:t>16-06-2024</a:t>
            </a:fld>
            <a:endParaRPr lang="en-IN"/>
          </a:p>
        </p:txBody>
      </p:sp>
      <p:sp>
        <p:nvSpPr>
          <p:cNvPr id="5" name="Footer Placeholder 4">
            <a:extLst>
              <a:ext uri="{FF2B5EF4-FFF2-40B4-BE49-F238E27FC236}">
                <a16:creationId xmlns:a16="http://schemas.microsoft.com/office/drawing/2014/main" id="{F756DB13-7E6A-C255-5978-8BBAF267F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293D93-CCE4-3870-8EC8-C4131DCB0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2544E-53CB-4651-AD2C-D64015AA0C52}" type="slidenum">
              <a:rPr lang="en-IN" smtClean="0"/>
              <a:t>‹#›</a:t>
            </a:fld>
            <a:endParaRPr lang="en-IN"/>
          </a:p>
        </p:txBody>
      </p:sp>
    </p:spTree>
    <p:extLst>
      <p:ext uri="{BB962C8B-B14F-4D97-AF65-F5344CB8AC3E}">
        <p14:creationId xmlns:p14="http://schemas.microsoft.com/office/powerpoint/2010/main" val="35802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azure.microsoft.com/en-in/products/virtual-machin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4148-989D-1CC5-DB4E-A0667C1BD7CC}"/>
              </a:ext>
            </a:extLst>
          </p:cNvPr>
          <p:cNvSpPr>
            <a:spLocks noGrp="1"/>
          </p:cNvSpPr>
          <p:nvPr>
            <p:ph type="title"/>
          </p:nvPr>
        </p:nvSpPr>
        <p:spPr/>
        <p:txBody>
          <a:bodyPr/>
          <a:lstStyle/>
          <a:p>
            <a:r>
              <a:rPr lang="en-IN" dirty="0"/>
              <a:t>Azure VM</a:t>
            </a:r>
          </a:p>
        </p:txBody>
      </p:sp>
      <p:sp>
        <p:nvSpPr>
          <p:cNvPr id="3" name="Content Placeholder 2">
            <a:extLst>
              <a:ext uri="{FF2B5EF4-FFF2-40B4-BE49-F238E27FC236}">
                <a16:creationId xmlns:a16="http://schemas.microsoft.com/office/drawing/2014/main" id="{A065FB7E-38E3-1E8A-B7EB-94E38EFAFFF7}"/>
              </a:ext>
            </a:extLst>
          </p:cNvPr>
          <p:cNvSpPr>
            <a:spLocks noGrp="1"/>
          </p:cNvSpPr>
          <p:nvPr>
            <p:ph idx="1"/>
          </p:nvPr>
        </p:nvSpPr>
        <p:spPr/>
        <p:txBody>
          <a:bodyPr/>
          <a:lstStyle/>
          <a:p>
            <a:pPr marL="0" indent="0">
              <a:buNone/>
            </a:pPr>
            <a:r>
              <a:rPr lang="en-US" dirty="0"/>
              <a:t>An Azure Virtual Machine (VM) is a scalable computing resource offered by Microsoft Azure, designed to provide on-demand, cloud-based computing power. </a:t>
            </a:r>
            <a:endParaRPr lang="en-IN" dirty="0"/>
          </a:p>
        </p:txBody>
      </p:sp>
    </p:spTree>
    <p:extLst>
      <p:ext uri="{BB962C8B-B14F-4D97-AF65-F5344CB8AC3E}">
        <p14:creationId xmlns:p14="http://schemas.microsoft.com/office/powerpoint/2010/main" val="62431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8206BA-F4AC-47B1-7EB6-5B41728DABA5}"/>
              </a:ext>
            </a:extLst>
          </p:cNvPr>
          <p:cNvPicPr>
            <a:picLocks noChangeAspect="1"/>
          </p:cNvPicPr>
          <p:nvPr/>
        </p:nvPicPr>
        <p:blipFill>
          <a:blip r:embed="rId2"/>
          <a:stretch>
            <a:fillRect/>
          </a:stretch>
        </p:blipFill>
        <p:spPr>
          <a:xfrm>
            <a:off x="414622" y="873304"/>
            <a:ext cx="11539378" cy="5034336"/>
          </a:xfrm>
          <a:prstGeom prst="rect">
            <a:avLst/>
          </a:prstGeom>
        </p:spPr>
      </p:pic>
    </p:spTree>
    <p:extLst>
      <p:ext uri="{BB962C8B-B14F-4D97-AF65-F5344CB8AC3E}">
        <p14:creationId xmlns:p14="http://schemas.microsoft.com/office/powerpoint/2010/main" val="414827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FB85C-7760-D42C-1567-9120BA5D613C}"/>
              </a:ext>
            </a:extLst>
          </p:cNvPr>
          <p:cNvPicPr>
            <a:picLocks noChangeAspect="1"/>
          </p:cNvPicPr>
          <p:nvPr/>
        </p:nvPicPr>
        <p:blipFill>
          <a:blip r:embed="rId2"/>
          <a:stretch>
            <a:fillRect/>
          </a:stretch>
        </p:blipFill>
        <p:spPr>
          <a:xfrm>
            <a:off x="843951" y="1579711"/>
            <a:ext cx="10354336" cy="4204639"/>
          </a:xfrm>
          <a:prstGeom prst="rect">
            <a:avLst/>
          </a:prstGeom>
        </p:spPr>
      </p:pic>
    </p:spTree>
    <p:extLst>
      <p:ext uri="{BB962C8B-B14F-4D97-AF65-F5344CB8AC3E}">
        <p14:creationId xmlns:p14="http://schemas.microsoft.com/office/powerpoint/2010/main" val="1611211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F04F0-3D30-0CC0-1245-784E52FEFB30}"/>
              </a:ext>
            </a:extLst>
          </p:cNvPr>
          <p:cNvPicPr>
            <a:picLocks noChangeAspect="1"/>
          </p:cNvPicPr>
          <p:nvPr/>
        </p:nvPicPr>
        <p:blipFill>
          <a:blip r:embed="rId2"/>
          <a:stretch>
            <a:fillRect/>
          </a:stretch>
        </p:blipFill>
        <p:spPr>
          <a:xfrm>
            <a:off x="498490" y="554804"/>
            <a:ext cx="11370425" cy="5661061"/>
          </a:xfrm>
          <a:prstGeom prst="rect">
            <a:avLst/>
          </a:prstGeom>
        </p:spPr>
      </p:pic>
    </p:spTree>
    <p:extLst>
      <p:ext uri="{BB962C8B-B14F-4D97-AF65-F5344CB8AC3E}">
        <p14:creationId xmlns:p14="http://schemas.microsoft.com/office/powerpoint/2010/main" val="51092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A1D58F-8990-8ED8-3920-726F73E84F65}"/>
              </a:ext>
            </a:extLst>
          </p:cNvPr>
          <p:cNvPicPr>
            <a:picLocks noChangeAspect="1"/>
          </p:cNvPicPr>
          <p:nvPr/>
        </p:nvPicPr>
        <p:blipFill>
          <a:blip r:embed="rId2"/>
          <a:stretch>
            <a:fillRect/>
          </a:stretch>
        </p:blipFill>
        <p:spPr>
          <a:xfrm>
            <a:off x="494518" y="828312"/>
            <a:ext cx="11202963" cy="5201376"/>
          </a:xfrm>
          <a:prstGeom prst="rect">
            <a:avLst/>
          </a:prstGeom>
        </p:spPr>
      </p:pic>
    </p:spTree>
    <p:extLst>
      <p:ext uri="{BB962C8B-B14F-4D97-AF65-F5344CB8AC3E}">
        <p14:creationId xmlns:p14="http://schemas.microsoft.com/office/powerpoint/2010/main" val="62607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7DFE-E6B7-C24A-4130-89EDC86FD7B5}"/>
              </a:ext>
            </a:extLst>
          </p:cNvPr>
          <p:cNvSpPr>
            <a:spLocks noGrp="1"/>
          </p:cNvSpPr>
          <p:nvPr>
            <p:ph type="title"/>
          </p:nvPr>
        </p:nvSpPr>
        <p:spPr/>
        <p:txBody>
          <a:bodyPr/>
          <a:lstStyle/>
          <a:p>
            <a:r>
              <a:rPr lang="en-IN" dirty="0"/>
              <a:t>Support link</a:t>
            </a:r>
          </a:p>
        </p:txBody>
      </p:sp>
      <p:sp>
        <p:nvSpPr>
          <p:cNvPr id="3" name="Content Placeholder 2">
            <a:extLst>
              <a:ext uri="{FF2B5EF4-FFF2-40B4-BE49-F238E27FC236}">
                <a16:creationId xmlns:a16="http://schemas.microsoft.com/office/drawing/2014/main" id="{58DF2050-9ED5-EB0B-0BA4-7969C1CB8E1E}"/>
              </a:ext>
            </a:extLst>
          </p:cNvPr>
          <p:cNvSpPr>
            <a:spLocks noGrp="1"/>
          </p:cNvSpPr>
          <p:nvPr>
            <p:ph idx="1"/>
          </p:nvPr>
        </p:nvSpPr>
        <p:spPr/>
        <p:txBody>
          <a:bodyPr/>
          <a:lstStyle/>
          <a:p>
            <a:pPr marL="0" indent="0">
              <a:buNone/>
            </a:pPr>
            <a:r>
              <a:rPr lang="en-IN" dirty="0">
                <a:hlinkClick r:id="rId2"/>
              </a:rPr>
              <a:t>https://azure.microsoft.com/en-in/products/virtual-machines</a:t>
            </a:r>
            <a:endParaRPr lang="en-IN" dirty="0"/>
          </a:p>
          <a:p>
            <a:pPr marL="0" indent="0">
              <a:buNone/>
            </a:pPr>
            <a:endParaRPr lang="en-IN" dirty="0"/>
          </a:p>
        </p:txBody>
      </p:sp>
    </p:spTree>
    <p:extLst>
      <p:ext uri="{BB962C8B-B14F-4D97-AF65-F5344CB8AC3E}">
        <p14:creationId xmlns:p14="http://schemas.microsoft.com/office/powerpoint/2010/main" val="333704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2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78CE18-56FB-C56C-3F2E-CA7B5FFC8C43}"/>
              </a:ext>
            </a:extLst>
          </p:cNvPr>
          <p:cNvPicPr>
            <a:picLocks noChangeAspect="1"/>
          </p:cNvPicPr>
          <p:nvPr/>
        </p:nvPicPr>
        <p:blipFill>
          <a:blip r:embed="rId2"/>
          <a:stretch>
            <a:fillRect/>
          </a:stretch>
        </p:blipFill>
        <p:spPr>
          <a:xfrm>
            <a:off x="678640" y="0"/>
            <a:ext cx="10834720" cy="6858000"/>
          </a:xfrm>
          <a:prstGeom prst="rect">
            <a:avLst/>
          </a:prstGeom>
        </p:spPr>
      </p:pic>
    </p:spTree>
    <p:extLst>
      <p:ext uri="{BB962C8B-B14F-4D97-AF65-F5344CB8AC3E}">
        <p14:creationId xmlns:p14="http://schemas.microsoft.com/office/powerpoint/2010/main" val="1635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7DB4-35B0-6071-B893-274D8E8B5DD7}"/>
              </a:ext>
            </a:extLst>
          </p:cNvPr>
          <p:cNvPicPr>
            <a:picLocks noChangeAspect="1"/>
          </p:cNvPicPr>
          <p:nvPr/>
        </p:nvPicPr>
        <p:blipFill>
          <a:blip r:embed="rId2"/>
          <a:stretch>
            <a:fillRect/>
          </a:stretch>
        </p:blipFill>
        <p:spPr>
          <a:xfrm>
            <a:off x="0" y="188569"/>
            <a:ext cx="12192000" cy="6480861"/>
          </a:xfrm>
          <a:prstGeom prst="rect">
            <a:avLst/>
          </a:prstGeom>
        </p:spPr>
      </p:pic>
    </p:spTree>
    <p:extLst>
      <p:ext uri="{BB962C8B-B14F-4D97-AF65-F5344CB8AC3E}">
        <p14:creationId xmlns:p14="http://schemas.microsoft.com/office/powerpoint/2010/main" val="202158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E2B89-485A-2D1C-F328-62D37F3D5393}"/>
              </a:ext>
            </a:extLst>
          </p:cNvPr>
          <p:cNvPicPr>
            <a:picLocks noChangeAspect="1"/>
          </p:cNvPicPr>
          <p:nvPr/>
        </p:nvPicPr>
        <p:blipFill>
          <a:blip r:embed="rId2"/>
          <a:stretch>
            <a:fillRect/>
          </a:stretch>
        </p:blipFill>
        <p:spPr>
          <a:xfrm>
            <a:off x="242070" y="118600"/>
            <a:ext cx="11707859" cy="6620799"/>
          </a:xfrm>
          <a:prstGeom prst="rect">
            <a:avLst/>
          </a:prstGeom>
        </p:spPr>
      </p:pic>
    </p:spTree>
    <p:extLst>
      <p:ext uri="{BB962C8B-B14F-4D97-AF65-F5344CB8AC3E}">
        <p14:creationId xmlns:p14="http://schemas.microsoft.com/office/powerpoint/2010/main" val="320123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BEB4C-F432-3A4B-4EDD-FCEB0E3392FA}"/>
              </a:ext>
            </a:extLst>
          </p:cNvPr>
          <p:cNvPicPr>
            <a:picLocks noChangeAspect="1"/>
          </p:cNvPicPr>
          <p:nvPr/>
        </p:nvPicPr>
        <p:blipFill>
          <a:blip r:embed="rId2"/>
          <a:stretch>
            <a:fillRect/>
          </a:stretch>
        </p:blipFill>
        <p:spPr>
          <a:xfrm>
            <a:off x="232544" y="137653"/>
            <a:ext cx="11726912" cy="6582694"/>
          </a:xfrm>
          <a:prstGeom prst="rect">
            <a:avLst/>
          </a:prstGeom>
        </p:spPr>
      </p:pic>
    </p:spTree>
    <p:extLst>
      <p:ext uri="{BB962C8B-B14F-4D97-AF65-F5344CB8AC3E}">
        <p14:creationId xmlns:p14="http://schemas.microsoft.com/office/powerpoint/2010/main" val="367907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3AF319-C6A3-60F0-D34D-EB1374A041FB}"/>
              </a:ext>
            </a:extLst>
          </p:cNvPr>
          <p:cNvPicPr>
            <a:picLocks noChangeAspect="1"/>
          </p:cNvPicPr>
          <p:nvPr/>
        </p:nvPicPr>
        <p:blipFill>
          <a:blip r:embed="rId2"/>
          <a:stretch>
            <a:fillRect/>
          </a:stretch>
        </p:blipFill>
        <p:spPr>
          <a:xfrm>
            <a:off x="380202" y="799733"/>
            <a:ext cx="11431595" cy="5258534"/>
          </a:xfrm>
          <a:prstGeom prst="rect">
            <a:avLst/>
          </a:prstGeom>
        </p:spPr>
      </p:pic>
    </p:spTree>
    <p:extLst>
      <p:ext uri="{BB962C8B-B14F-4D97-AF65-F5344CB8AC3E}">
        <p14:creationId xmlns:p14="http://schemas.microsoft.com/office/powerpoint/2010/main" val="399562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8722-CAEA-318E-33B1-ED0D242A4120}"/>
              </a:ext>
            </a:extLst>
          </p:cNvPr>
          <p:cNvSpPr>
            <a:spLocks noGrp="1"/>
          </p:cNvSpPr>
          <p:nvPr>
            <p:ph type="title"/>
          </p:nvPr>
        </p:nvSpPr>
        <p:spPr/>
        <p:txBody>
          <a:bodyPr/>
          <a:lstStyle/>
          <a:p>
            <a:r>
              <a:rPr lang="en-IN" dirty="0"/>
              <a:t>Trusted launch VM</a:t>
            </a:r>
          </a:p>
        </p:txBody>
      </p:sp>
      <p:sp>
        <p:nvSpPr>
          <p:cNvPr id="3" name="Content Placeholder 2">
            <a:extLst>
              <a:ext uri="{FF2B5EF4-FFF2-40B4-BE49-F238E27FC236}">
                <a16:creationId xmlns:a16="http://schemas.microsoft.com/office/drawing/2014/main" id="{CEFE9F27-8445-6152-66B7-DBA7CD151502}"/>
              </a:ext>
            </a:extLst>
          </p:cNvPr>
          <p:cNvSpPr>
            <a:spLocks noGrp="1"/>
          </p:cNvSpPr>
          <p:nvPr>
            <p:ph idx="1"/>
          </p:nvPr>
        </p:nvSpPr>
        <p:spPr/>
        <p:txBody>
          <a:bodyPr/>
          <a:lstStyle/>
          <a:p>
            <a:pPr marL="0" indent="0">
              <a:buNone/>
            </a:pPr>
            <a:r>
              <a:rPr lang="en-US" dirty="0"/>
              <a:t>Trusted Launch for Azure Virtual Machines is a security feature designed to enhance the security posture of VMs by providing improved protection against advanced threats. Trusted Launch builds upon the existing security features in Azure and incorporates additional layers of security to safeguard the integrity and confidentiality of VM workloads.</a:t>
            </a:r>
            <a:endParaRPr lang="en-IN" dirty="0"/>
          </a:p>
        </p:txBody>
      </p:sp>
    </p:spTree>
    <p:extLst>
      <p:ext uri="{BB962C8B-B14F-4D97-AF65-F5344CB8AC3E}">
        <p14:creationId xmlns:p14="http://schemas.microsoft.com/office/powerpoint/2010/main" val="92374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576920-B28C-FA46-DCD3-76433F581923}"/>
              </a:ext>
            </a:extLst>
          </p:cNvPr>
          <p:cNvPicPr>
            <a:picLocks noChangeAspect="1"/>
          </p:cNvPicPr>
          <p:nvPr/>
        </p:nvPicPr>
        <p:blipFill>
          <a:blip r:embed="rId2"/>
          <a:stretch>
            <a:fillRect/>
          </a:stretch>
        </p:blipFill>
        <p:spPr>
          <a:xfrm>
            <a:off x="407257" y="1284270"/>
            <a:ext cx="10491673" cy="4685015"/>
          </a:xfrm>
          <a:prstGeom prst="rect">
            <a:avLst/>
          </a:prstGeom>
        </p:spPr>
      </p:pic>
    </p:spTree>
    <p:extLst>
      <p:ext uri="{BB962C8B-B14F-4D97-AF65-F5344CB8AC3E}">
        <p14:creationId xmlns:p14="http://schemas.microsoft.com/office/powerpoint/2010/main" val="246304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59FA-7F60-78DB-5319-6D32CD837672}"/>
              </a:ext>
            </a:extLst>
          </p:cNvPr>
          <p:cNvSpPr>
            <a:spLocks noGrp="1"/>
          </p:cNvSpPr>
          <p:nvPr>
            <p:ph type="title"/>
          </p:nvPr>
        </p:nvSpPr>
        <p:spPr/>
        <p:txBody>
          <a:bodyPr/>
          <a:lstStyle/>
          <a:p>
            <a:r>
              <a:rPr lang="en-IN" dirty="0"/>
              <a:t>VM architecture</a:t>
            </a:r>
          </a:p>
        </p:txBody>
      </p:sp>
      <p:sp>
        <p:nvSpPr>
          <p:cNvPr id="3" name="Content Placeholder 2">
            <a:extLst>
              <a:ext uri="{FF2B5EF4-FFF2-40B4-BE49-F238E27FC236}">
                <a16:creationId xmlns:a16="http://schemas.microsoft.com/office/drawing/2014/main" id="{3C7F6387-22E7-2BBE-1648-CD252BAC3CF1}"/>
              </a:ext>
            </a:extLst>
          </p:cNvPr>
          <p:cNvSpPr>
            <a:spLocks noGrp="1"/>
          </p:cNvSpPr>
          <p:nvPr>
            <p:ph idx="1"/>
          </p:nvPr>
        </p:nvSpPr>
        <p:spPr/>
        <p:txBody>
          <a:bodyPr>
            <a:normAutofit fontScale="92500" lnSpcReduction="10000"/>
          </a:bodyPr>
          <a:lstStyle/>
          <a:p>
            <a:r>
              <a:rPr lang="en-US" b="1" dirty="0">
                <a:highlight>
                  <a:srgbClr val="FFFF00"/>
                </a:highlight>
              </a:rPr>
              <a:t>x64 (x86-64)</a:t>
            </a:r>
          </a:p>
          <a:p>
            <a:pPr marL="0" indent="0">
              <a:buNone/>
            </a:pPr>
            <a:r>
              <a:rPr lang="en-US" dirty="0"/>
              <a:t>x64, also known as x86-64, is the 64-bit extension of the x86 architecture. It was developed by AMD (initially called AMD64) and later adopted by Intel (as Intel 64). x64 processors are dominant in desktop, laptop, and server markets.</a:t>
            </a:r>
          </a:p>
          <a:p>
            <a:pPr marL="0" indent="0">
              <a:buNone/>
            </a:pPr>
            <a:endParaRPr lang="en-IN" dirty="0"/>
          </a:p>
          <a:p>
            <a:r>
              <a:rPr lang="en-US" b="1" dirty="0">
                <a:highlight>
                  <a:srgbClr val="FFFF00"/>
                </a:highlight>
              </a:rPr>
              <a:t>ARM64 (AArch64)</a:t>
            </a:r>
          </a:p>
          <a:p>
            <a:pPr marL="0" indent="0">
              <a:buNone/>
            </a:pPr>
            <a:r>
              <a:rPr lang="en-US" dirty="0"/>
              <a:t>ARM64, also known as AArch64, refers to the 64-bit architecture of the ARM family of processors. ARM (Advanced RISC Machine) processors are known for their energy efficiency and are widely used in mobile devices, embedded systems, and increasingly in servers and desktops.</a:t>
            </a:r>
          </a:p>
          <a:p>
            <a:pPr marL="0" indent="0">
              <a:buNone/>
            </a:pPr>
            <a:endParaRPr lang="en-IN" dirty="0"/>
          </a:p>
        </p:txBody>
      </p:sp>
    </p:spTree>
    <p:extLst>
      <p:ext uri="{BB962C8B-B14F-4D97-AF65-F5344CB8AC3E}">
        <p14:creationId xmlns:p14="http://schemas.microsoft.com/office/powerpoint/2010/main" val="191764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207</Words>
  <Application>Microsoft Office PowerPoint</Application>
  <PresentationFormat>Widescreen</PresentationFormat>
  <Paragraphs>12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Azure VM</vt:lpstr>
      <vt:lpstr>PowerPoint Presentation</vt:lpstr>
      <vt:lpstr>PowerPoint Presentation</vt:lpstr>
      <vt:lpstr>PowerPoint Presentation</vt:lpstr>
      <vt:lpstr>PowerPoint Presentation</vt:lpstr>
      <vt:lpstr>PowerPoint Presentation</vt:lpstr>
      <vt:lpstr>Trusted launch VM</vt:lpstr>
      <vt:lpstr>PowerPoint Presentation</vt:lpstr>
      <vt:lpstr>VM architecture</vt:lpstr>
      <vt:lpstr>PowerPoint Presentation</vt:lpstr>
      <vt:lpstr>PowerPoint Presentation</vt:lpstr>
      <vt:lpstr>PowerPoint Presentation</vt:lpstr>
      <vt:lpstr>PowerPoint Presentation</vt:lpstr>
      <vt:lpstr>Support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7</cp:revision>
  <dcterms:created xsi:type="dcterms:W3CDTF">2024-06-16T07:32:24Z</dcterms:created>
  <dcterms:modified xsi:type="dcterms:W3CDTF">2024-06-16T07:46:54Z</dcterms:modified>
</cp:coreProperties>
</file>