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6"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750EB-9431-B64F-6EBF-734FED39E2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787075-6E30-EF17-EB7B-B3EBA584D3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6DB5C7-59C3-4940-0FC6-00DEC1E08CF8}"/>
              </a:ext>
            </a:extLst>
          </p:cNvPr>
          <p:cNvSpPr>
            <a:spLocks noGrp="1"/>
          </p:cNvSpPr>
          <p:nvPr>
            <p:ph type="dt" sz="half" idx="10"/>
          </p:nvPr>
        </p:nvSpPr>
        <p:spPr/>
        <p:txBody>
          <a:bodyPr/>
          <a:lstStyle/>
          <a:p>
            <a:fld id="{3BD04CFB-573A-4385-8AC9-6BD495894DDD}" type="datetimeFigureOut">
              <a:rPr lang="en-IN" smtClean="0"/>
              <a:t>16-06-2024</a:t>
            </a:fld>
            <a:endParaRPr lang="en-IN"/>
          </a:p>
        </p:txBody>
      </p:sp>
      <p:sp>
        <p:nvSpPr>
          <p:cNvPr id="5" name="Footer Placeholder 4">
            <a:extLst>
              <a:ext uri="{FF2B5EF4-FFF2-40B4-BE49-F238E27FC236}">
                <a16:creationId xmlns:a16="http://schemas.microsoft.com/office/drawing/2014/main" id="{B8CCE56D-75D9-4FB6-AA84-F0944E604B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66F909-9161-F66C-1F6D-2318DBB28C83}"/>
              </a:ext>
            </a:extLst>
          </p:cNvPr>
          <p:cNvSpPr>
            <a:spLocks noGrp="1"/>
          </p:cNvSpPr>
          <p:nvPr>
            <p:ph type="sldNum" sz="quarter" idx="12"/>
          </p:nvPr>
        </p:nvSpPr>
        <p:spPr/>
        <p:txBody>
          <a:bodyPr/>
          <a:lstStyle/>
          <a:p>
            <a:fld id="{7B104AFE-E6BE-4571-99A3-8B2928F9A7B6}" type="slidenum">
              <a:rPr lang="en-IN" smtClean="0"/>
              <a:t>‹#›</a:t>
            </a:fld>
            <a:endParaRPr lang="en-IN"/>
          </a:p>
        </p:txBody>
      </p:sp>
    </p:spTree>
    <p:extLst>
      <p:ext uri="{BB962C8B-B14F-4D97-AF65-F5344CB8AC3E}">
        <p14:creationId xmlns:p14="http://schemas.microsoft.com/office/powerpoint/2010/main" val="3638068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685F-1F7E-887A-D8B8-B3478E318B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C10641-6A2E-13E3-4797-15C1BFC219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AE2D7C-A099-83B9-48D5-C1DC1388D301}"/>
              </a:ext>
            </a:extLst>
          </p:cNvPr>
          <p:cNvSpPr>
            <a:spLocks noGrp="1"/>
          </p:cNvSpPr>
          <p:nvPr>
            <p:ph type="dt" sz="half" idx="10"/>
          </p:nvPr>
        </p:nvSpPr>
        <p:spPr/>
        <p:txBody>
          <a:bodyPr/>
          <a:lstStyle/>
          <a:p>
            <a:fld id="{3BD04CFB-573A-4385-8AC9-6BD495894DDD}" type="datetimeFigureOut">
              <a:rPr lang="en-IN" smtClean="0"/>
              <a:t>16-06-2024</a:t>
            </a:fld>
            <a:endParaRPr lang="en-IN"/>
          </a:p>
        </p:txBody>
      </p:sp>
      <p:sp>
        <p:nvSpPr>
          <p:cNvPr id="5" name="Footer Placeholder 4">
            <a:extLst>
              <a:ext uri="{FF2B5EF4-FFF2-40B4-BE49-F238E27FC236}">
                <a16:creationId xmlns:a16="http://schemas.microsoft.com/office/drawing/2014/main" id="{FCED0EC2-6B46-2183-0802-B237A25FBD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6D3D68-8113-E3F7-8CBD-49711C9FA580}"/>
              </a:ext>
            </a:extLst>
          </p:cNvPr>
          <p:cNvSpPr>
            <a:spLocks noGrp="1"/>
          </p:cNvSpPr>
          <p:nvPr>
            <p:ph type="sldNum" sz="quarter" idx="12"/>
          </p:nvPr>
        </p:nvSpPr>
        <p:spPr/>
        <p:txBody>
          <a:bodyPr/>
          <a:lstStyle/>
          <a:p>
            <a:fld id="{7B104AFE-E6BE-4571-99A3-8B2928F9A7B6}" type="slidenum">
              <a:rPr lang="en-IN" smtClean="0"/>
              <a:t>‹#›</a:t>
            </a:fld>
            <a:endParaRPr lang="en-IN"/>
          </a:p>
        </p:txBody>
      </p:sp>
    </p:spTree>
    <p:extLst>
      <p:ext uri="{BB962C8B-B14F-4D97-AF65-F5344CB8AC3E}">
        <p14:creationId xmlns:p14="http://schemas.microsoft.com/office/powerpoint/2010/main" val="2961648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E8B133-B70A-97C2-CA70-F9C8C9206A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885667-CF1D-83B0-13B8-5383D8A785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D812C8-756C-B34B-862E-CD00B7716998}"/>
              </a:ext>
            </a:extLst>
          </p:cNvPr>
          <p:cNvSpPr>
            <a:spLocks noGrp="1"/>
          </p:cNvSpPr>
          <p:nvPr>
            <p:ph type="dt" sz="half" idx="10"/>
          </p:nvPr>
        </p:nvSpPr>
        <p:spPr/>
        <p:txBody>
          <a:bodyPr/>
          <a:lstStyle/>
          <a:p>
            <a:fld id="{3BD04CFB-573A-4385-8AC9-6BD495894DDD}" type="datetimeFigureOut">
              <a:rPr lang="en-IN" smtClean="0"/>
              <a:t>16-06-2024</a:t>
            </a:fld>
            <a:endParaRPr lang="en-IN"/>
          </a:p>
        </p:txBody>
      </p:sp>
      <p:sp>
        <p:nvSpPr>
          <p:cNvPr id="5" name="Footer Placeholder 4">
            <a:extLst>
              <a:ext uri="{FF2B5EF4-FFF2-40B4-BE49-F238E27FC236}">
                <a16:creationId xmlns:a16="http://schemas.microsoft.com/office/drawing/2014/main" id="{B69EE9E9-9D23-EFC5-B522-58F88CE878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63AE32-68C4-58F1-D046-70DDD198AAE2}"/>
              </a:ext>
            </a:extLst>
          </p:cNvPr>
          <p:cNvSpPr>
            <a:spLocks noGrp="1"/>
          </p:cNvSpPr>
          <p:nvPr>
            <p:ph type="sldNum" sz="quarter" idx="12"/>
          </p:nvPr>
        </p:nvSpPr>
        <p:spPr/>
        <p:txBody>
          <a:bodyPr/>
          <a:lstStyle/>
          <a:p>
            <a:fld id="{7B104AFE-E6BE-4571-99A3-8B2928F9A7B6}" type="slidenum">
              <a:rPr lang="en-IN" smtClean="0"/>
              <a:t>‹#›</a:t>
            </a:fld>
            <a:endParaRPr lang="en-IN"/>
          </a:p>
        </p:txBody>
      </p:sp>
    </p:spTree>
    <p:extLst>
      <p:ext uri="{BB962C8B-B14F-4D97-AF65-F5344CB8AC3E}">
        <p14:creationId xmlns:p14="http://schemas.microsoft.com/office/powerpoint/2010/main" val="393979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5565-9189-13AD-BD53-EC9518EB72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371BED-7AFA-D99C-496D-4642C64134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E7C61F-2A48-3D82-DBA9-122399D360D8}"/>
              </a:ext>
            </a:extLst>
          </p:cNvPr>
          <p:cNvSpPr>
            <a:spLocks noGrp="1"/>
          </p:cNvSpPr>
          <p:nvPr>
            <p:ph type="dt" sz="half" idx="10"/>
          </p:nvPr>
        </p:nvSpPr>
        <p:spPr/>
        <p:txBody>
          <a:bodyPr/>
          <a:lstStyle/>
          <a:p>
            <a:fld id="{3BD04CFB-573A-4385-8AC9-6BD495894DDD}" type="datetimeFigureOut">
              <a:rPr lang="en-IN" smtClean="0"/>
              <a:t>16-06-2024</a:t>
            </a:fld>
            <a:endParaRPr lang="en-IN"/>
          </a:p>
        </p:txBody>
      </p:sp>
      <p:sp>
        <p:nvSpPr>
          <p:cNvPr id="5" name="Footer Placeholder 4">
            <a:extLst>
              <a:ext uri="{FF2B5EF4-FFF2-40B4-BE49-F238E27FC236}">
                <a16:creationId xmlns:a16="http://schemas.microsoft.com/office/drawing/2014/main" id="{3D52AE49-E486-3435-F2F1-55D7C1185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5B1952-C19F-98BB-081F-BC3ECBDFFC2E}"/>
              </a:ext>
            </a:extLst>
          </p:cNvPr>
          <p:cNvSpPr>
            <a:spLocks noGrp="1"/>
          </p:cNvSpPr>
          <p:nvPr>
            <p:ph type="sldNum" sz="quarter" idx="12"/>
          </p:nvPr>
        </p:nvSpPr>
        <p:spPr/>
        <p:txBody>
          <a:bodyPr/>
          <a:lstStyle/>
          <a:p>
            <a:fld id="{7B104AFE-E6BE-4571-99A3-8B2928F9A7B6}" type="slidenum">
              <a:rPr lang="en-IN" smtClean="0"/>
              <a:t>‹#›</a:t>
            </a:fld>
            <a:endParaRPr lang="en-IN"/>
          </a:p>
        </p:txBody>
      </p:sp>
    </p:spTree>
    <p:extLst>
      <p:ext uri="{BB962C8B-B14F-4D97-AF65-F5344CB8AC3E}">
        <p14:creationId xmlns:p14="http://schemas.microsoft.com/office/powerpoint/2010/main" val="411728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EE29-8087-C93E-2F16-B9DD961DB0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A010D6-D79C-9FF6-88CC-B866DDAAAA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25A1D9-AE40-C118-4EEE-A5E106E072B1}"/>
              </a:ext>
            </a:extLst>
          </p:cNvPr>
          <p:cNvSpPr>
            <a:spLocks noGrp="1"/>
          </p:cNvSpPr>
          <p:nvPr>
            <p:ph type="dt" sz="half" idx="10"/>
          </p:nvPr>
        </p:nvSpPr>
        <p:spPr/>
        <p:txBody>
          <a:bodyPr/>
          <a:lstStyle/>
          <a:p>
            <a:fld id="{3BD04CFB-573A-4385-8AC9-6BD495894DDD}" type="datetimeFigureOut">
              <a:rPr lang="en-IN" smtClean="0"/>
              <a:t>16-06-2024</a:t>
            </a:fld>
            <a:endParaRPr lang="en-IN"/>
          </a:p>
        </p:txBody>
      </p:sp>
      <p:sp>
        <p:nvSpPr>
          <p:cNvPr id="5" name="Footer Placeholder 4">
            <a:extLst>
              <a:ext uri="{FF2B5EF4-FFF2-40B4-BE49-F238E27FC236}">
                <a16:creationId xmlns:a16="http://schemas.microsoft.com/office/drawing/2014/main" id="{204B87B2-D807-1C7C-1779-0BBCA70C0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E58B52-96A3-207E-8D62-2ADC547BE65C}"/>
              </a:ext>
            </a:extLst>
          </p:cNvPr>
          <p:cNvSpPr>
            <a:spLocks noGrp="1"/>
          </p:cNvSpPr>
          <p:nvPr>
            <p:ph type="sldNum" sz="quarter" idx="12"/>
          </p:nvPr>
        </p:nvSpPr>
        <p:spPr/>
        <p:txBody>
          <a:bodyPr/>
          <a:lstStyle/>
          <a:p>
            <a:fld id="{7B104AFE-E6BE-4571-99A3-8B2928F9A7B6}" type="slidenum">
              <a:rPr lang="en-IN" smtClean="0"/>
              <a:t>‹#›</a:t>
            </a:fld>
            <a:endParaRPr lang="en-IN"/>
          </a:p>
        </p:txBody>
      </p:sp>
    </p:spTree>
    <p:extLst>
      <p:ext uri="{BB962C8B-B14F-4D97-AF65-F5344CB8AC3E}">
        <p14:creationId xmlns:p14="http://schemas.microsoft.com/office/powerpoint/2010/main" val="303546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595A-183C-4309-3D06-DFDBE09943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46FF30-29C9-B9C9-9E63-6B7CF3F367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B2D453-30BA-B4B2-3ECD-C4DCDA143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986696-092D-2EED-BA6B-FA144D9D31C8}"/>
              </a:ext>
            </a:extLst>
          </p:cNvPr>
          <p:cNvSpPr>
            <a:spLocks noGrp="1"/>
          </p:cNvSpPr>
          <p:nvPr>
            <p:ph type="dt" sz="half" idx="10"/>
          </p:nvPr>
        </p:nvSpPr>
        <p:spPr/>
        <p:txBody>
          <a:bodyPr/>
          <a:lstStyle/>
          <a:p>
            <a:fld id="{3BD04CFB-573A-4385-8AC9-6BD495894DDD}" type="datetimeFigureOut">
              <a:rPr lang="en-IN" smtClean="0"/>
              <a:t>16-06-2024</a:t>
            </a:fld>
            <a:endParaRPr lang="en-IN"/>
          </a:p>
        </p:txBody>
      </p:sp>
      <p:sp>
        <p:nvSpPr>
          <p:cNvPr id="6" name="Footer Placeholder 5">
            <a:extLst>
              <a:ext uri="{FF2B5EF4-FFF2-40B4-BE49-F238E27FC236}">
                <a16:creationId xmlns:a16="http://schemas.microsoft.com/office/drawing/2014/main" id="{A60276C5-AF18-DCEC-F0D1-41DD7612F1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244EA2-0415-4013-11D6-77BA6911972C}"/>
              </a:ext>
            </a:extLst>
          </p:cNvPr>
          <p:cNvSpPr>
            <a:spLocks noGrp="1"/>
          </p:cNvSpPr>
          <p:nvPr>
            <p:ph type="sldNum" sz="quarter" idx="12"/>
          </p:nvPr>
        </p:nvSpPr>
        <p:spPr/>
        <p:txBody>
          <a:bodyPr/>
          <a:lstStyle/>
          <a:p>
            <a:fld id="{7B104AFE-E6BE-4571-99A3-8B2928F9A7B6}" type="slidenum">
              <a:rPr lang="en-IN" smtClean="0"/>
              <a:t>‹#›</a:t>
            </a:fld>
            <a:endParaRPr lang="en-IN"/>
          </a:p>
        </p:txBody>
      </p:sp>
    </p:spTree>
    <p:extLst>
      <p:ext uri="{BB962C8B-B14F-4D97-AF65-F5344CB8AC3E}">
        <p14:creationId xmlns:p14="http://schemas.microsoft.com/office/powerpoint/2010/main" val="2769995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9121-011E-20E1-D0A1-59536AFC63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166688-F964-9974-CD83-6A9343143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841446-F14A-3FF1-77B5-8530788B01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662479-A1DF-1F5D-D0B9-E47A3E548F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CBB5DA-AA90-85CB-39FE-AD2A47264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1DF92E-4F0F-F645-5501-4D89E1CC5D4F}"/>
              </a:ext>
            </a:extLst>
          </p:cNvPr>
          <p:cNvSpPr>
            <a:spLocks noGrp="1"/>
          </p:cNvSpPr>
          <p:nvPr>
            <p:ph type="dt" sz="half" idx="10"/>
          </p:nvPr>
        </p:nvSpPr>
        <p:spPr/>
        <p:txBody>
          <a:bodyPr/>
          <a:lstStyle/>
          <a:p>
            <a:fld id="{3BD04CFB-573A-4385-8AC9-6BD495894DDD}" type="datetimeFigureOut">
              <a:rPr lang="en-IN" smtClean="0"/>
              <a:t>16-06-2024</a:t>
            </a:fld>
            <a:endParaRPr lang="en-IN"/>
          </a:p>
        </p:txBody>
      </p:sp>
      <p:sp>
        <p:nvSpPr>
          <p:cNvPr id="8" name="Footer Placeholder 7">
            <a:extLst>
              <a:ext uri="{FF2B5EF4-FFF2-40B4-BE49-F238E27FC236}">
                <a16:creationId xmlns:a16="http://schemas.microsoft.com/office/drawing/2014/main" id="{9028E420-060D-F046-0B41-F3E5557E82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6BCFE2-E455-473A-FB56-8F7B9241D8FE}"/>
              </a:ext>
            </a:extLst>
          </p:cNvPr>
          <p:cNvSpPr>
            <a:spLocks noGrp="1"/>
          </p:cNvSpPr>
          <p:nvPr>
            <p:ph type="sldNum" sz="quarter" idx="12"/>
          </p:nvPr>
        </p:nvSpPr>
        <p:spPr/>
        <p:txBody>
          <a:bodyPr/>
          <a:lstStyle/>
          <a:p>
            <a:fld id="{7B104AFE-E6BE-4571-99A3-8B2928F9A7B6}" type="slidenum">
              <a:rPr lang="en-IN" smtClean="0"/>
              <a:t>‹#›</a:t>
            </a:fld>
            <a:endParaRPr lang="en-IN"/>
          </a:p>
        </p:txBody>
      </p:sp>
    </p:spTree>
    <p:extLst>
      <p:ext uri="{BB962C8B-B14F-4D97-AF65-F5344CB8AC3E}">
        <p14:creationId xmlns:p14="http://schemas.microsoft.com/office/powerpoint/2010/main" val="23313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2E3E-08FD-C7C6-74AA-B8B1C8B3F1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7AA878-2880-B653-0DB2-E57E1563530F}"/>
              </a:ext>
            </a:extLst>
          </p:cNvPr>
          <p:cNvSpPr>
            <a:spLocks noGrp="1"/>
          </p:cNvSpPr>
          <p:nvPr>
            <p:ph type="dt" sz="half" idx="10"/>
          </p:nvPr>
        </p:nvSpPr>
        <p:spPr/>
        <p:txBody>
          <a:bodyPr/>
          <a:lstStyle/>
          <a:p>
            <a:fld id="{3BD04CFB-573A-4385-8AC9-6BD495894DDD}" type="datetimeFigureOut">
              <a:rPr lang="en-IN" smtClean="0"/>
              <a:t>16-06-2024</a:t>
            </a:fld>
            <a:endParaRPr lang="en-IN"/>
          </a:p>
        </p:txBody>
      </p:sp>
      <p:sp>
        <p:nvSpPr>
          <p:cNvPr id="4" name="Footer Placeholder 3">
            <a:extLst>
              <a:ext uri="{FF2B5EF4-FFF2-40B4-BE49-F238E27FC236}">
                <a16:creationId xmlns:a16="http://schemas.microsoft.com/office/drawing/2014/main" id="{4D863534-336D-5616-F37F-E9EA2B9003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182F63-1E7F-F5A0-6198-1A25144AE6A8}"/>
              </a:ext>
            </a:extLst>
          </p:cNvPr>
          <p:cNvSpPr>
            <a:spLocks noGrp="1"/>
          </p:cNvSpPr>
          <p:nvPr>
            <p:ph type="sldNum" sz="quarter" idx="12"/>
          </p:nvPr>
        </p:nvSpPr>
        <p:spPr/>
        <p:txBody>
          <a:bodyPr/>
          <a:lstStyle/>
          <a:p>
            <a:fld id="{7B104AFE-E6BE-4571-99A3-8B2928F9A7B6}" type="slidenum">
              <a:rPr lang="en-IN" smtClean="0"/>
              <a:t>‹#›</a:t>
            </a:fld>
            <a:endParaRPr lang="en-IN"/>
          </a:p>
        </p:txBody>
      </p:sp>
    </p:spTree>
    <p:extLst>
      <p:ext uri="{BB962C8B-B14F-4D97-AF65-F5344CB8AC3E}">
        <p14:creationId xmlns:p14="http://schemas.microsoft.com/office/powerpoint/2010/main" val="8726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2CCC9A-3624-9212-12EB-B0EE615DF6E4}"/>
              </a:ext>
            </a:extLst>
          </p:cNvPr>
          <p:cNvSpPr>
            <a:spLocks noGrp="1"/>
          </p:cNvSpPr>
          <p:nvPr>
            <p:ph type="dt" sz="half" idx="10"/>
          </p:nvPr>
        </p:nvSpPr>
        <p:spPr/>
        <p:txBody>
          <a:bodyPr/>
          <a:lstStyle/>
          <a:p>
            <a:fld id="{3BD04CFB-573A-4385-8AC9-6BD495894DDD}" type="datetimeFigureOut">
              <a:rPr lang="en-IN" smtClean="0"/>
              <a:t>16-06-2024</a:t>
            </a:fld>
            <a:endParaRPr lang="en-IN"/>
          </a:p>
        </p:txBody>
      </p:sp>
      <p:sp>
        <p:nvSpPr>
          <p:cNvPr id="3" name="Footer Placeholder 2">
            <a:extLst>
              <a:ext uri="{FF2B5EF4-FFF2-40B4-BE49-F238E27FC236}">
                <a16:creationId xmlns:a16="http://schemas.microsoft.com/office/drawing/2014/main" id="{A4046425-93BD-3932-EDC4-131924D64F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C7388B-D8CB-3B7A-3042-66F844FA253E}"/>
              </a:ext>
            </a:extLst>
          </p:cNvPr>
          <p:cNvSpPr>
            <a:spLocks noGrp="1"/>
          </p:cNvSpPr>
          <p:nvPr>
            <p:ph type="sldNum" sz="quarter" idx="12"/>
          </p:nvPr>
        </p:nvSpPr>
        <p:spPr/>
        <p:txBody>
          <a:bodyPr/>
          <a:lstStyle/>
          <a:p>
            <a:fld id="{7B104AFE-E6BE-4571-99A3-8B2928F9A7B6}" type="slidenum">
              <a:rPr lang="en-IN" smtClean="0"/>
              <a:t>‹#›</a:t>
            </a:fld>
            <a:endParaRPr lang="en-IN"/>
          </a:p>
        </p:txBody>
      </p:sp>
    </p:spTree>
    <p:extLst>
      <p:ext uri="{BB962C8B-B14F-4D97-AF65-F5344CB8AC3E}">
        <p14:creationId xmlns:p14="http://schemas.microsoft.com/office/powerpoint/2010/main" val="424531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8E5F7-8D0F-90FD-E2DA-894E8011A5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7A05F6-5FEA-9ECE-7761-919973AE75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329B79-37FA-C66D-3EFB-AF4A22C2C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B720DB-0A5D-1464-7E28-588551419510}"/>
              </a:ext>
            </a:extLst>
          </p:cNvPr>
          <p:cNvSpPr>
            <a:spLocks noGrp="1"/>
          </p:cNvSpPr>
          <p:nvPr>
            <p:ph type="dt" sz="half" idx="10"/>
          </p:nvPr>
        </p:nvSpPr>
        <p:spPr/>
        <p:txBody>
          <a:bodyPr/>
          <a:lstStyle/>
          <a:p>
            <a:fld id="{3BD04CFB-573A-4385-8AC9-6BD495894DDD}" type="datetimeFigureOut">
              <a:rPr lang="en-IN" smtClean="0"/>
              <a:t>16-06-2024</a:t>
            </a:fld>
            <a:endParaRPr lang="en-IN"/>
          </a:p>
        </p:txBody>
      </p:sp>
      <p:sp>
        <p:nvSpPr>
          <p:cNvPr id="6" name="Footer Placeholder 5">
            <a:extLst>
              <a:ext uri="{FF2B5EF4-FFF2-40B4-BE49-F238E27FC236}">
                <a16:creationId xmlns:a16="http://schemas.microsoft.com/office/drawing/2014/main" id="{3C35579C-0CD9-837C-14B4-FF71E4A0FA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29D7DE-D7DE-4462-6572-B37AC261B790}"/>
              </a:ext>
            </a:extLst>
          </p:cNvPr>
          <p:cNvSpPr>
            <a:spLocks noGrp="1"/>
          </p:cNvSpPr>
          <p:nvPr>
            <p:ph type="sldNum" sz="quarter" idx="12"/>
          </p:nvPr>
        </p:nvSpPr>
        <p:spPr/>
        <p:txBody>
          <a:bodyPr/>
          <a:lstStyle/>
          <a:p>
            <a:fld id="{7B104AFE-E6BE-4571-99A3-8B2928F9A7B6}" type="slidenum">
              <a:rPr lang="en-IN" smtClean="0"/>
              <a:t>‹#›</a:t>
            </a:fld>
            <a:endParaRPr lang="en-IN"/>
          </a:p>
        </p:txBody>
      </p:sp>
    </p:spTree>
    <p:extLst>
      <p:ext uri="{BB962C8B-B14F-4D97-AF65-F5344CB8AC3E}">
        <p14:creationId xmlns:p14="http://schemas.microsoft.com/office/powerpoint/2010/main" val="2708305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8798B-E16B-B9B5-B587-02D03D6D78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1FF17A-3E14-522B-7D58-3111D72693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D7B6DA-AB0B-6A20-03A7-E4404DF69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CF610C-936F-77CD-FCBD-BF8C732DD119}"/>
              </a:ext>
            </a:extLst>
          </p:cNvPr>
          <p:cNvSpPr>
            <a:spLocks noGrp="1"/>
          </p:cNvSpPr>
          <p:nvPr>
            <p:ph type="dt" sz="half" idx="10"/>
          </p:nvPr>
        </p:nvSpPr>
        <p:spPr/>
        <p:txBody>
          <a:bodyPr/>
          <a:lstStyle/>
          <a:p>
            <a:fld id="{3BD04CFB-573A-4385-8AC9-6BD495894DDD}" type="datetimeFigureOut">
              <a:rPr lang="en-IN" smtClean="0"/>
              <a:t>16-06-2024</a:t>
            </a:fld>
            <a:endParaRPr lang="en-IN"/>
          </a:p>
        </p:txBody>
      </p:sp>
      <p:sp>
        <p:nvSpPr>
          <p:cNvPr id="6" name="Footer Placeholder 5">
            <a:extLst>
              <a:ext uri="{FF2B5EF4-FFF2-40B4-BE49-F238E27FC236}">
                <a16:creationId xmlns:a16="http://schemas.microsoft.com/office/drawing/2014/main" id="{18ADA637-2FC1-8EF7-2AC1-CE81904706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8CED4A-8708-D434-AD5F-CF3CC5114587}"/>
              </a:ext>
            </a:extLst>
          </p:cNvPr>
          <p:cNvSpPr>
            <a:spLocks noGrp="1"/>
          </p:cNvSpPr>
          <p:nvPr>
            <p:ph type="sldNum" sz="quarter" idx="12"/>
          </p:nvPr>
        </p:nvSpPr>
        <p:spPr/>
        <p:txBody>
          <a:bodyPr/>
          <a:lstStyle/>
          <a:p>
            <a:fld id="{7B104AFE-E6BE-4571-99A3-8B2928F9A7B6}" type="slidenum">
              <a:rPr lang="en-IN" smtClean="0"/>
              <a:t>‹#›</a:t>
            </a:fld>
            <a:endParaRPr lang="en-IN"/>
          </a:p>
        </p:txBody>
      </p:sp>
    </p:spTree>
    <p:extLst>
      <p:ext uri="{BB962C8B-B14F-4D97-AF65-F5344CB8AC3E}">
        <p14:creationId xmlns:p14="http://schemas.microsoft.com/office/powerpoint/2010/main" val="1383805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2E16F7-6DFD-9B72-D549-7CD0EC32A9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F72709-1A2F-94EB-8071-B9B7E0B5E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97E0F4-A5D9-AE2F-806E-EFB0810CE9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04CFB-573A-4385-8AC9-6BD495894DDD}" type="datetimeFigureOut">
              <a:rPr lang="en-IN" smtClean="0"/>
              <a:t>16-06-2024</a:t>
            </a:fld>
            <a:endParaRPr lang="en-IN"/>
          </a:p>
        </p:txBody>
      </p:sp>
      <p:sp>
        <p:nvSpPr>
          <p:cNvPr id="5" name="Footer Placeholder 4">
            <a:extLst>
              <a:ext uri="{FF2B5EF4-FFF2-40B4-BE49-F238E27FC236}">
                <a16:creationId xmlns:a16="http://schemas.microsoft.com/office/drawing/2014/main" id="{AA2C24D5-6A20-D74A-827E-106C3188C0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9D26AE-8E3E-9ABC-E654-711B45E33D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104AFE-E6BE-4571-99A3-8B2928F9A7B6}" type="slidenum">
              <a:rPr lang="en-IN" smtClean="0"/>
              <a:t>‹#›</a:t>
            </a:fld>
            <a:endParaRPr lang="en-IN"/>
          </a:p>
        </p:txBody>
      </p:sp>
    </p:spTree>
    <p:extLst>
      <p:ext uri="{BB962C8B-B14F-4D97-AF65-F5344CB8AC3E}">
        <p14:creationId xmlns:p14="http://schemas.microsoft.com/office/powerpoint/2010/main" val="2893957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C51DBE-7118-E389-8E23-4221B560D231}"/>
              </a:ext>
            </a:extLst>
          </p:cNvPr>
          <p:cNvPicPr>
            <a:picLocks noChangeAspect="1"/>
          </p:cNvPicPr>
          <p:nvPr/>
        </p:nvPicPr>
        <p:blipFill>
          <a:blip r:embed="rId2"/>
          <a:stretch>
            <a:fillRect/>
          </a:stretch>
        </p:blipFill>
        <p:spPr>
          <a:xfrm>
            <a:off x="1939711" y="1794539"/>
            <a:ext cx="8312577" cy="3289469"/>
          </a:xfrm>
          <a:prstGeom prst="rect">
            <a:avLst/>
          </a:prstGeom>
        </p:spPr>
      </p:pic>
    </p:spTree>
    <p:extLst>
      <p:ext uri="{BB962C8B-B14F-4D97-AF65-F5344CB8AC3E}">
        <p14:creationId xmlns:p14="http://schemas.microsoft.com/office/powerpoint/2010/main" val="184979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32A27-C537-F889-6D82-A534AC96CDE5}"/>
              </a:ext>
            </a:extLst>
          </p:cNvPr>
          <p:cNvSpPr>
            <a:spLocks noGrp="1"/>
          </p:cNvSpPr>
          <p:nvPr>
            <p:ph type="title"/>
          </p:nvPr>
        </p:nvSpPr>
        <p:spPr/>
        <p:txBody>
          <a:bodyPr/>
          <a:lstStyle/>
          <a:p>
            <a:r>
              <a:rPr lang="en-IN" dirty="0"/>
              <a:t>Local provisioner</a:t>
            </a:r>
          </a:p>
        </p:txBody>
      </p:sp>
      <p:sp>
        <p:nvSpPr>
          <p:cNvPr id="3" name="Content Placeholder 2">
            <a:extLst>
              <a:ext uri="{FF2B5EF4-FFF2-40B4-BE49-F238E27FC236}">
                <a16:creationId xmlns:a16="http://schemas.microsoft.com/office/drawing/2014/main" id="{6133E4AD-C32C-F289-DB51-A6E7634E9153}"/>
              </a:ext>
            </a:extLst>
          </p:cNvPr>
          <p:cNvSpPr>
            <a:spLocks noGrp="1"/>
          </p:cNvSpPr>
          <p:nvPr>
            <p:ph idx="1"/>
          </p:nvPr>
        </p:nvSpPr>
        <p:spPr/>
        <p:txBody>
          <a:bodyPr/>
          <a:lstStyle/>
          <a:p>
            <a:pPr marL="0" indent="0">
              <a:buNone/>
            </a:pPr>
            <a:r>
              <a:rPr lang="en-US" dirty="0"/>
              <a:t>Using a local provisioner in Terraform allows you to execute scripts or commands on the machine where Terraform is running. This can be useful for tasks like configuring the VM after creation or running post-provisioning steps.</a:t>
            </a:r>
            <a:endParaRPr lang="en-IN" dirty="0"/>
          </a:p>
        </p:txBody>
      </p:sp>
    </p:spTree>
    <p:extLst>
      <p:ext uri="{BB962C8B-B14F-4D97-AF65-F5344CB8AC3E}">
        <p14:creationId xmlns:p14="http://schemas.microsoft.com/office/powerpoint/2010/main" val="297123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8EFF5F-C621-30CD-9ED9-467EC42BFC24}"/>
              </a:ext>
            </a:extLst>
          </p:cNvPr>
          <p:cNvPicPr>
            <a:picLocks noChangeAspect="1"/>
          </p:cNvPicPr>
          <p:nvPr/>
        </p:nvPicPr>
        <p:blipFill>
          <a:blip r:embed="rId2"/>
          <a:stretch>
            <a:fillRect/>
          </a:stretch>
        </p:blipFill>
        <p:spPr>
          <a:xfrm>
            <a:off x="2200075" y="1914447"/>
            <a:ext cx="7791850" cy="3029106"/>
          </a:xfrm>
          <a:prstGeom prst="rect">
            <a:avLst/>
          </a:prstGeom>
        </p:spPr>
      </p:pic>
    </p:spTree>
    <p:extLst>
      <p:ext uri="{BB962C8B-B14F-4D97-AF65-F5344CB8AC3E}">
        <p14:creationId xmlns:p14="http://schemas.microsoft.com/office/powerpoint/2010/main" val="130085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2CD2-E8F9-8328-D666-F0CA333DA02D}"/>
              </a:ext>
            </a:extLst>
          </p:cNvPr>
          <p:cNvSpPr>
            <a:spLocks noGrp="1"/>
          </p:cNvSpPr>
          <p:nvPr>
            <p:ph type="title"/>
          </p:nvPr>
        </p:nvSpPr>
        <p:spPr/>
        <p:txBody>
          <a:bodyPr/>
          <a:lstStyle/>
          <a:p>
            <a:r>
              <a:rPr lang="en-IN" dirty="0"/>
              <a:t>Remote provisioner</a:t>
            </a:r>
          </a:p>
        </p:txBody>
      </p:sp>
      <p:sp>
        <p:nvSpPr>
          <p:cNvPr id="3" name="Content Placeholder 2">
            <a:extLst>
              <a:ext uri="{FF2B5EF4-FFF2-40B4-BE49-F238E27FC236}">
                <a16:creationId xmlns:a16="http://schemas.microsoft.com/office/drawing/2014/main" id="{CA03956C-0E6D-EBA0-149D-968C34C91AE3}"/>
              </a:ext>
            </a:extLst>
          </p:cNvPr>
          <p:cNvSpPr>
            <a:spLocks noGrp="1"/>
          </p:cNvSpPr>
          <p:nvPr>
            <p:ph idx="1"/>
          </p:nvPr>
        </p:nvSpPr>
        <p:spPr/>
        <p:txBody>
          <a:bodyPr/>
          <a:lstStyle/>
          <a:p>
            <a:pPr marL="0" indent="0">
              <a:buNone/>
            </a:pPr>
            <a:r>
              <a:rPr lang="en-US" dirty="0"/>
              <a:t>Using a remote provisioner in Terraform allows you to execute scripts or commands directly on the newly created VM. This can be done via SSH for Linux VMs or </a:t>
            </a:r>
            <a:r>
              <a:rPr lang="en-US" dirty="0" err="1"/>
              <a:t>WinRM</a:t>
            </a:r>
            <a:r>
              <a:rPr lang="en-US" dirty="0"/>
              <a:t> for Windows VMs. Below is a guide on how to set up a remote provisioner with an Azure Linux VM and output its public IP address.</a:t>
            </a:r>
            <a:endParaRPr lang="en-IN" dirty="0"/>
          </a:p>
        </p:txBody>
      </p:sp>
    </p:spTree>
    <p:extLst>
      <p:ext uri="{BB962C8B-B14F-4D97-AF65-F5344CB8AC3E}">
        <p14:creationId xmlns:p14="http://schemas.microsoft.com/office/powerpoint/2010/main" val="543082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B700-FC48-C1BA-38FA-1C722455BA48}"/>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1E5C359C-4317-6163-9B74-2C7E0826DD8E}"/>
              </a:ext>
            </a:extLst>
          </p:cNvPr>
          <p:cNvSpPr>
            <a:spLocks noGrp="1"/>
          </p:cNvSpPr>
          <p:nvPr>
            <p:ph idx="1"/>
          </p:nvPr>
        </p:nvSpPr>
        <p:spPr/>
        <p:txBody>
          <a:bodyPr/>
          <a:lstStyle/>
          <a:p>
            <a:pPr marL="514350" indent="-514350">
              <a:buAutoNum type="arabicParenR"/>
            </a:pPr>
            <a:r>
              <a:rPr lang="en-IN" dirty="0"/>
              <a:t>In local provisioning we run command just for informative things like- a) Checking in server is up, b) getting IP address.</a:t>
            </a:r>
          </a:p>
          <a:p>
            <a:pPr marL="514350" indent="-514350">
              <a:buAutoNum type="arabicParenR"/>
            </a:pPr>
            <a:endParaRPr lang="en-IN" dirty="0"/>
          </a:p>
          <a:p>
            <a:pPr marL="514350" indent="-514350">
              <a:buAutoNum type="arabicParenR"/>
            </a:pPr>
            <a:r>
              <a:rPr lang="en-IN" dirty="0"/>
              <a:t>In remote provisioning, we install software on remote servers. </a:t>
            </a:r>
          </a:p>
        </p:txBody>
      </p:sp>
    </p:spTree>
    <p:extLst>
      <p:ext uri="{BB962C8B-B14F-4D97-AF65-F5344CB8AC3E}">
        <p14:creationId xmlns:p14="http://schemas.microsoft.com/office/powerpoint/2010/main" val="908074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138</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Local provisioner</vt:lpstr>
      <vt:lpstr>PowerPoint Presentation</vt:lpstr>
      <vt:lpstr>Remote provisioner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juhi3260@gmail.com</dc:creator>
  <cp:lastModifiedBy>juhi3260@gmail.com</cp:lastModifiedBy>
  <cp:revision>1</cp:revision>
  <dcterms:created xsi:type="dcterms:W3CDTF">2024-06-16T17:25:35Z</dcterms:created>
  <dcterms:modified xsi:type="dcterms:W3CDTF">2024-06-16T18:09:48Z</dcterms:modified>
</cp:coreProperties>
</file>