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8FEE9-97D3-AF40-1F0C-00FC75C38B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3171BD-2C26-C6D2-8E78-0C1E944795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925111-EFCA-1A0E-7C8B-6EA722A24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9F889-BD1C-47F3-9EFC-149E957633EA}" type="datetimeFigureOut">
              <a:rPr lang="en-IN" smtClean="0"/>
              <a:t>22-06-2024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7AF796-E99B-98CE-BBDC-EB9D77377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616FC6-A739-3A72-24FE-DF0744F5C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E4BAA-97B9-4C83-80F8-6E17762690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2834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ACDD6-332E-7E96-7676-14AE8D8DA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C276D1-9DC4-62DF-0E9A-25DA2F4317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B35251-91CF-DB54-1D7D-FE6C9D534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9F889-BD1C-47F3-9EFC-149E957633EA}" type="datetimeFigureOut">
              <a:rPr lang="en-IN" smtClean="0"/>
              <a:t>22-06-2024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674C47-29CE-4E6E-23BE-3517EF323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B79F6B-1148-B89E-E3D4-E5A49EF9F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E4BAA-97B9-4C83-80F8-6E17762690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2450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7D321F-501B-E175-D3FC-B6573CD976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20586C-6AF6-476E-5937-11BA8BA9A2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6CE3D1-179D-DAD3-889B-AAABE0E62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9F889-BD1C-47F3-9EFC-149E957633EA}" type="datetimeFigureOut">
              <a:rPr lang="en-IN" smtClean="0"/>
              <a:t>22-06-2024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875B75-9015-2234-1D77-AA9938AFD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9B176B-4643-FF0C-5AA0-8E663D98D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E4BAA-97B9-4C83-80F8-6E17762690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9196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9C797-B38E-95CE-F770-DE87FF6BC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CFD85-FA8B-49A1-983F-CBAC35BBE4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4CA77B-A3FC-672F-E0D5-56EC55FC9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9F889-BD1C-47F3-9EFC-149E957633EA}" type="datetimeFigureOut">
              <a:rPr lang="en-IN" smtClean="0"/>
              <a:t>22-06-2024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4696E8-45FB-CF23-C381-8997706B2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C8DD95-DB65-8B5A-9A22-FB15EA24D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E4BAA-97B9-4C83-80F8-6E17762690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7746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F04FA-C230-A558-DA82-2F53506A1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359E84-9F32-EA99-F673-1E7BA18332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6D2E77-22BF-8B22-2C6F-61E1D59E0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9F889-BD1C-47F3-9EFC-149E957633EA}" type="datetimeFigureOut">
              <a:rPr lang="en-IN" smtClean="0"/>
              <a:t>22-06-2024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0A164-5FB3-B63E-F452-CD9CCD459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F8EC65-D719-BB9D-5ED0-DA947D747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E4BAA-97B9-4C83-80F8-6E17762690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6168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C4D6C-1039-C0A2-0D40-F8DA3CAEC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54E2F7-17FE-A69E-C839-78D42E83BC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A5FFB9-AEC8-1C29-B074-341A42A22E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8E07B5-6D18-5E57-93B1-02245017E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9F889-BD1C-47F3-9EFC-149E957633EA}" type="datetimeFigureOut">
              <a:rPr lang="en-IN" smtClean="0"/>
              <a:t>22-06-2024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4CF1E0-2147-A4B6-7F36-401700D96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804469-E0A5-29F8-BE7F-E86C173F2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E4BAA-97B9-4C83-80F8-6E17762690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1768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98B81-C642-CD3E-5069-70D53392D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DD844A-3073-D578-AFF2-97023A266C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98E430-841B-95A2-E41D-9C3F8739CC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BD2231-EC37-DD19-29E8-13D04FABE6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88D206-00D1-C773-AA11-26C8A1B863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98FFF2-B46E-7660-6BF4-F56AC171E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9F889-BD1C-47F3-9EFC-149E957633EA}" type="datetimeFigureOut">
              <a:rPr lang="en-IN" smtClean="0"/>
              <a:t>22-06-2024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1C6BE9-3B4F-8C0C-FA5A-7E1B7EE2E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7051A6-888A-F452-EC87-DFAD3F44C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E4BAA-97B9-4C83-80F8-6E17762690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7510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B11AE-240D-E391-604F-42FB59899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B962C4-E138-F52D-BF74-A319F482D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9F889-BD1C-47F3-9EFC-149E957633EA}" type="datetimeFigureOut">
              <a:rPr lang="en-IN" smtClean="0"/>
              <a:t>22-06-2024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5A4F07-5B3C-A8E5-1C51-81989134E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F9C72C-A351-DA13-4447-FF3A1A05D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E4BAA-97B9-4C83-80F8-6E17762690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558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A3C1FD-1FE4-BC27-2772-CB61CA13B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9F889-BD1C-47F3-9EFC-149E957633EA}" type="datetimeFigureOut">
              <a:rPr lang="en-IN" smtClean="0"/>
              <a:t>22-06-2024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5CC596-A993-302B-3489-94F79EA5A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8F8FAF-BB7E-8EC0-075F-2FC465D7C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E4BAA-97B9-4C83-80F8-6E17762690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9526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FDB77-3283-ABA6-3F5D-68421DC0C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9E0A81-36C3-61AA-622F-1505EF5A1E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0C65A7-3832-599D-87C4-202E252032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58621E-4FEC-4ACF-6435-51A09C454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9F889-BD1C-47F3-9EFC-149E957633EA}" type="datetimeFigureOut">
              <a:rPr lang="en-IN" smtClean="0"/>
              <a:t>22-06-2024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79C291-8A0C-0D92-C7F0-B51E5C41A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C60ACF-1A56-7934-D5F7-8745AAAE4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E4BAA-97B9-4C83-80F8-6E17762690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2681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38D10-B57C-F20A-14A3-898A883F6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70E715-B1C7-246D-6055-FA9E331091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DF0CDA-6524-F598-0B11-54074D0F3A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A26589-60AF-7C21-06A0-199DEADEE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9F889-BD1C-47F3-9EFC-149E957633EA}" type="datetimeFigureOut">
              <a:rPr lang="en-IN" smtClean="0"/>
              <a:t>22-06-2024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E3D18B-12D8-0938-BAFC-F3416521C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20D119-D4D5-CB76-3A34-CB3B0178B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E4BAA-97B9-4C83-80F8-6E17762690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8847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FECC72-75E2-3D16-295D-C49339884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372A45-D3F5-786A-B275-0184FB33A3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5269FC-FBF7-D212-1787-059CF739C9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49F889-BD1C-47F3-9EFC-149E957633EA}" type="datetimeFigureOut">
              <a:rPr lang="en-IN" smtClean="0"/>
              <a:t>22-06-2024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3B349-6D65-566C-C4C4-3B3D6F457A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CC4311-A862-30EC-5C0F-07853B877D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EE4BAA-97B9-4C83-80F8-6E17762690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6727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A7B52-107A-C8B7-A5FC-815291E65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taint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F981F-04F4-9DF7-4659-8BE401FB0E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Terraform, the taint command is used to mark a specific resource managed by Terraform as tainted. This means that Terraform will consider the resource as needing to be destroyed and recreated on the next apply operation. Tainting a resource is useful in scenarios where you suspect that the resource configuration has become incorrect or out-of-sync due to manual changes or errors, and you want Terraform to recreate it to bring it back to the desired state defined in your Terraform configuration.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84355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896B7D3-9A96-581F-B7E4-67A973B8A5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470" y="965771"/>
            <a:ext cx="10233934" cy="4993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896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8DFDD38-A140-3FB8-8879-ACA4227321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763" y="852755"/>
            <a:ext cx="11637657" cy="5085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160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B209CA3-FC03-5FAE-6D98-8463913DEC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883" y="625262"/>
            <a:ext cx="10078947" cy="5678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3801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AC258-86C8-6640-E708-DA464B812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676FA4-FB73-51C3-0FA8-662DE80714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terraform taint command is a tool in Terraform that helps maintain the desired state of infrastructure defined in your configuration files. By marking a resource as tainted, Terraform will manage it during the next apply operation by recreating it based on the current configuration, ensuring consistency and adherence to your infrastructure-as-code principles. Use it cautiously and understand its implications to avoid unintended disruptions in your infrastructure.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6244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161</Words>
  <Application>Microsoft Office PowerPoint</Application>
  <PresentationFormat>Widescreen</PresentationFormat>
  <Paragraphs>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taint</vt:lpstr>
      <vt:lpstr>PowerPoint Presentation</vt:lpstr>
      <vt:lpstr>PowerPoint Presentation</vt:lpstr>
      <vt:lpstr>PowerPoint Presentation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juhi3260@gmail.com</dc:creator>
  <cp:lastModifiedBy>juhi3260@gmail.com</cp:lastModifiedBy>
  <cp:revision>2</cp:revision>
  <dcterms:created xsi:type="dcterms:W3CDTF">2024-06-22T07:22:19Z</dcterms:created>
  <dcterms:modified xsi:type="dcterms:W3CDTF">2024-06-22T07:27:05Z</dcterms:modified>
</cp:coreProperties>
</file>