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6DA6-6D68-D982-FBDB-39DE1D014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E7544-0C95-48A1-779D-D02170203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66B3-75C3-2D84-2DB5-52AA42E2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99CA-FE02-468E-A1C4-AA4E45E8AF7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870D-7B0A-8A47-6274-6176227B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B8BB-3FF8-0311-EDCB-CEA26DFC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DFE9-EC7D-47F1-834B-895966727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45A2-39A4-394C-9F8A-E0F876C5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69C27-8927-A17B-4971-C9F8277B1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0C6F-322C-B3B7-B63B-3B579D87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99CA-FE02-468E-A1C4-AA4E45E8AF7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0A999-5E98-A3E8-3EE5-8B8C79D0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F574-D809-05DE-A7D2-4E0344AB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DFE9-EC7D-47F1-834B-895966727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FC438-CEA6-C631-9E78-F42D8B63F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57479-D42E-9A7F-B705-DAC8C7C49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96914-7DD6-BB25-A312-29C88774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99CA-FE02-468E-A1C4-AA4E45E8AF7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7FB0-9A00-5DF6-3AC5-FF8249A7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70231-0E69-1B08-99D2-86A84E2D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DFE9-EC7D-47F1-834B-895966727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79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D693-7D13-7700-CD45-0F9D485C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9749-C2EE-C477-447E-BC7CAA8C8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61C27-C7B2-E80F-25B5-A9E186EC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99CA-FE02-468E-A1C4-AA4E45E8AF7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C65-DC6C-732E-718B-815B0CE7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62797-F712-2D38-DD59-237404A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DFE9-EC7D-47F1-834B-895966727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0C07-C333-51FC-5777-A69F7C99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D4D38-E53E-6DD1-F94E-D6FCCAF3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F291-17EB-CCC8-E2C3-25C28E30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99CA-FE02-468E-A1C4-AA4E45E8AF7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12E6E-F398-47E6-3017-7A0F9FF1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68A3-BAE8-68E4-8782-F12D2DC4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DFE9-EC7D-47F1-834B-895966727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5F22-CC82-7BC7-385A-ADA4D977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15D5E-F5CC-A37D-8993-B4EFB5A5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BBD91-13A0-2416-4779-9E981969C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6A76C-93AB-7AF0-E89C-4C254F86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99CA-FE02-468E-A1C4-AA4E45E8AF7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B6A4A-2415-6482-CCA5-51AB7313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A6EB4-002B-C09F-2397-0A77C3B0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DFE9-EC7D-47F1-834B-895966727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0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4CC5-4E1E-472B-2AF3-4400FD81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2EA2E-4982-3BE2-9B0B-2E880409D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85D30-94EC-511B-AC4D-3BCDCFB2A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2E1BD-27E7-D4A4-E6C6-5C6B168A6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639F1-F9F0-22F3-17A6-9D61C5B57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AC9F1-A463-1B52-0DF4-EA2464BD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99CA-FE02-468E-A1C4-AA4E45E8AF7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13B66-88E4-09E0-1FB5-D669D22A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F218D-352D-5464-7D89-638D396A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DFE9-EC7D-47F1-834B-895966727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4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4A52-70A3-B5F0-AD74-4DB2B118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73CCC-8C51-DBCE-0071-9F070610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99CA-FE02-468E-A1C4-AA4E45E8AF7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0ED42-845F-890D-6C45-E9DD9D9C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1DCBD-D2D6-901F-62CA-50291AFE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DFE9-EC7D-47F1-834B-895966727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42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F6ED0-5E4A-0134-050C-B9AA9440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99CA-FE02-468E-A1C4-AA4E45E8AF7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5CD1B-AF64-FAD7-87FE-6A536F7B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4E84-22AF-0CE6-34FD-65A1F0C3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DFE9-EC7D-47F1-834B-895966727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72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7942-883E-715B-9636-480D43AB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8778-6F2C-614E-31EA-0776E441E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ACC80-EF26-FFF3-0F03-96602FE43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C140E-B188-4F7A-1C55-F71EBEA5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99CA-FE02-468E-A1C4-AA4E45E8AF7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F888F-5AD4-EE97-2414-3B217FA7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79BE7-770F-8C1B-E76E-9C7350F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DFE9-EC7D-47F1-834B-895966727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06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8002-1727-F321-716F-3C124003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D2B8A-61A6-5499-7B5F-DE1D51B3A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6071-C6AC-4D27-A7CE-BBFC9D203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5FCD-D528-44C9-8630-8931CEDE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99CA-FE02-468E-A1C4-AA4E45E8AF7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5A8B0-A5DC-B54D-A80A-B0CFC9BC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AFED2-42D6-103F-4369-1D860574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DFE9-EC7D-47F1-834B-895966727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70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B7414-F6FA-F987-9C6D-F7118BC1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3E8B1-0D47-5771-88F0-28A44102B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D2F6E-1A6E-E97B-02D9-0A4874DD7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499CA-FE02-468E-A1C4-AA4E45E8AF7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7558A-D894-3F18-F7FC-D31AFD677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DE86F-F30F-D979-9866-33CEC7E1E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FE9-EC7D-47F1-834B-895966727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71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BB8D-FF47-7C94-1977-CDD00F8C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refresh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918D-6AC4-B949-C233-CA80A8BE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terraform refresh command is used to reconcile the state Terraform knows about (the state file) with the real-world infrastructure. This is useful to ensure that the state file is up-to-date with the actual state of your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37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057D58-ABE3-F083-6757-38E5E8C3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47" y="567763"/>
            <a:ext cx="10441172" cy="55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2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3454-99C1-6A86-B90F-50743FD6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terraform refresh without any config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303851-3A34-91A5-CBEB-5F2026847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390" y="2924521"/>
            <a:ext cx="10585220" cy="1741440"/>
          </a:xfrm>
        </p:spPr>
      </p:pic>
    </p:spTree>
    <p:extLst>
      <p:ext uri="{BB962C8B-B14F-4D97-AF65-F5344CB8AC3E}">
        <p14:creationId xmlns:p14="http://schemas.microsoft.com/office/powerpoint/2010/main" val="422634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94446-1A6E-32C0-74B9-7A078337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226"/>
            <a:ext cx="12192000" cy="581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7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CCA7-D4F1-B1AD-5B20-1A5E2FCA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terraform refresh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B5DD-6056-1E30-48C8-5E9BBF54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Drift Detection</a:t>
            </a:r>
            <a:r>
              <a:rPr lang="en-US" dirty="0"/>
              <a:t>: When changes are made to the infrastructure outside of Terraform (e.g., manually or through other tools).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State Updates</a:t>
            </a:r>
            <a:r>
              <a:rPr lang="en-US" dirty="0"/>
              <a:t>: To update the state file with the latest resource metadata from the provider.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>
                <a:highlight>
                  <a:srgbClr val="FFFF00"/>
                </a:highlight>
              </a:rPr>
              <a:t>Pre-Plan </a:t>
            </a:r>
            <a:r>
              <a:rPr lang="en-US" dirty="0">
                <a:highlight>
                  <a:srgbClr val="FFFF00"/>
                </a:highlight>
              </a:rPr>
              <a:t>Check</a:t>
            </a:r>
            <a:r>
              <a:rPr lang="en-US" dirty="0"/>
              <a:t>: Before running terraform plan to ensure the state file is current.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58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Terraform refresh</vt:lpstr>
      <vt:lpstr>PowerPoint Presentation</vt:lpstr>
      <vt:lpstr>Running terraform refresh without any config</vt:lpstr>
      <vt:lpstr>PowerPoint Presentation</vt:lpstr>
      <vt:lpstr>When to Use terraform refresh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3</cp:revision>
  <dcterms:created xsi:type="dcterms:W3CDTF">2024-06-22T16:36:31Z</dcterms:created>
  <dcterms:modified xsi:type="dcterms:W3CDTF">2024-06-22T16:50:30Z</dcterms:modified>
</cp:coreProperties>
</file>