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E929-8B0E-1DD0-FCEA-E4AB85B9C8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5BF0BB-EF07-F288-D7A1-9C6E74F78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C615B9-688E-C3C5-AB59-C8A591E802A5}"/>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5" name="Footer Placeholder 4">
            <a:extLst>
              <a:ext uri="{FF2B5EF4-FFF2-40B4-BE49-F238E27FC236}">
                <a16:creationId xmlns:a16="http://schemas.microsoft.com/office/drawing/2014/main" id="{5636269F-DC32-7470-B9A9-D8118A0B88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284DC-B226-5297-75DC-F3891D7BA6E1}"/>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65175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B7A8-9F2E-8A82-9C9D-96E7B75AFB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FFF5A8-7E50-20C6-E258-99A8D6638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4C9A5-3AB4-E002-E15C-D3560822A861}"/>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5" name="Footer Placeholder 4">
            <a:extLst>
              <a:ext uri="{FF2B5EF4-FFF2-40B4-BE49-F238E27FC236}">
                <a16:creationId xmlns:a16="http://schemas.microsoft.com/office/drawing/2014/main" id="{0CA10041-81B6-C994-0A03-4A26ACEB3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66F2E-D593-F454-8B77-140BF7EBC873}"/>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136487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E663B-D82E-9646-F058-91EA4BB5BD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D364A3-230F-6CB9-11BB-C60B557F82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A13C3A-AFA7-6715-E59A-60269618049F}"/>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5" name="Footer Placeholder 4">
            <a:extLst>
              <a:ext uri="{FF2B5EF4-FFF2-40B4-BE49-F238E27FC236}">
                <a16:creationId xmlns:a16="http://schemas.microsoft.com/office/drawing/2014/main" id="{D6157D13-9F86-4DEC-2D0F-EADABC48E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210FF9-2902-9979-55DF-7D51CE7BD1A9}"/>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269271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8BAD-2F5D-373A-9DA3-E8FD80B996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9F49A-E1CE-1880-7BF6-70F2D5DDC9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0E5AB-01B8-C6F3-1265-61531D89A3AF}"/>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5" name="Footer Placeholder 4">
            <a:extLst>
              <a:ext uri="{FF2B5EF4-FFF2-40B4-BE49-F238E27FC236}">
                <a16:creationId xmlns:a16="http://schemas.microsoft.com/office/drawing/2014/main" id="{D374C45C-4A30-7407-5B8A-A258B52872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E4C974-A5DB-D14B-F841-B936B17A81DA}"/>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15854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EA37-FE8C-DD57-81DC-9EA95480A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389362-BBE8-9F5F-C5BE-234779AC6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37ACB-DAB8-34AD-84DA-8543B9AD02EB}"/>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5" name="Footer Placeholder 4">
            <a:extLst>
              <a:ext uri="{FF2B5EF4-FFF2-40B4-BE49-F238E27FC236}">
                <a16:creationId xmlns:a16="http://schemas.microsoft.com/office/drawing/2014/main" id="{54AA5D3A-D3B8-CD72-BFCD-8062728D4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BCB70-CB1C-C4F2-0EB0-32A871D1F94B}"/>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199780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8381-BEC0-9F90-631B-56AFBB2666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8F762F-E6D3-82D3-0EB2-ECA681D8A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805676-EEF7-3650-18F1-23C497231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CC28D4-65B4-C7A6-C6DF-E6F71F540656}"/>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6" name="Footer Placeholder 5">
            <a:extLst>
              <a:ext uri="{FF2B5EF4-FFF2-40B4-BE49-F238E27FC236}">
                <a16:creationId xmlns:a16="http://schemas.microsoft.com/office/drawing/2014/main" id="{A12B6100-2B43-E506-3989-30571E44A1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6899E6-37F6-CEE4-1416-118A4D73A204}"/>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206735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7367-0399-67C9-C0F3-ABD7E6EAA4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977A51-0D3D-8731-A5C5-A02CE4A1C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23142C-257D-32E1-1127-97263B1360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4D9490-7B44-D5A2-57FC-28600B5A9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42CCC1-F773-246B-7B14-C5E18C886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B5E41F-65E7-FB0E-5F82-3661376E4D08}"/>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8" name="Footer Placeholder 7">
            <a:extLst>
              <a:ext uri="{FF2B5EF4-FFF2-40B4-BE49-F238E27FC236}">
                <a16:creationId xmlns:a16="http://schemas.microsoft.com/office/drawing/2014/main" id="{08225B2E-52FC-A24A-02C7-F33711970E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74C909-B929-A118-DD25-561825F411F3}"/>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232674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288D-DBF4-BB58-93CA-487A5176C9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26801D-F8A4-40A9-AD1B-EBE5CD6824A7}"/>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4" name="Footer Placeholder 3">
            <a:extLst>
              <a:ext uri="{FF2B5EF4-FFF2-40B4-BE49-F238E27FC236}">
                <a16:creationId xmlns:a16="http://schemas.microsoft.com/office/drawing/2014/main" id="{7D760C73-25EC-140E-D5C6-2FB136F8CB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59D1BF-BCE8-2D7D-CBBB-6045C5477AE4}"/>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168628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5CA28-695E-946F-B202-5E60D2529B9A}"/>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3" name="Footer Placeholder 2">
            <a:extLst>
              <a:ext uri="{FF2B5EF4-FFF2-40B4-BE49-F238E27FC236}">
                <a16:creationId xmlns:a16="http://schemas.microsoft.com/office/drawing/2014/main" id="{2115C8EC-DC43-6DA0-6F62-E5379C8876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F43E00-4914-ABF0-EA1F-C33559FD421F}"/>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196275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5D03-B006-FBBE-2A3D-E25E4621D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521075-DA62-EC19-4636-19854398B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92F341-89E0-3294-A170-EDCEE51AB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0D1AB-156D-F021-9CFE-F66FEB46BF0E}"/>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6" name="Footer Placeholder 5">
            <a:extLst>
              <a:ext uri="{FF2B5EF4-FFF2-40B4-BE49-F238E27FC236}">
                <a16:creationId xmlns:a16="http://schemas.microsoft.com/office/drawing/2014/main" id="{79A28A76-FEAB-9A62-94C3-6BE9DB6B5C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3B8380-3251-3D95-CC69-8C463D301BB6}"/>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264737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D13F-26D9-1524-72A2-A9238EAD3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064D57-1CAD-6492-C7CE-FC524698FD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4DAABC-0260-ADAA-E4B6-D42E1D410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10585-3A30-1E47-1688-E01A3DD11CAC}"/>
              </a:ext>
            </a:extLst>
          </p:cNvPr>
          <p:cNvSpPr>
            <a:spLocks noGrp="1"/>
          </p:cNvSpPr>
          <p:nvPr>
            <p:ph type="dt" sz="half" idx="10"/>
          </p:nvPr>
        </p:nvSpPr>
        <p:spPr/>
        <p:txBody>
          <a:bodyPr/>
          <a:lstStyle/>
          <a:p>
            <a:fld id="{797B72D7-8A2E-42E9-A61D-F38E8B459F60}" type="datetimeFigureOut">
              <a:rPr lang="en-IN" smtClean="0"/>
              <a:t>22-06-2024</a:t>
            </a:fld>
            <a:endParaRPr lang="en-IN"/>
          </a:p>
        </p:txBody>
      </p:sp>
      <p:sp>
        <p:nvSpPr>
          <p:cNvPr id="6" name="Footer Placeholder 5">
            <a:extLst>
              <a:ext uri="{FF2B5EF4-FFF2-40B4-BE49-F238E27FC236}">
                <a16:creationId xmlns:a16="http://schemas.microsoft.com/office/drawing/2014/main" id="{4CD1B64D-DB4F-7D23-F7AB-59E2DB3D4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32E1A-BD89-7383-1719-ABB0C92620B5}"/>
              </a:ext>
            </a:extLst>
          </p:cNvPr>
          <p:cNvSpPr>
            <a:spLocks noGrp="1"/>
          </p:cNvSpPr>
          <p:nvPr>
            <p:ph type="sldNum" sz="quarter" idx="12"/>
          </p:nvPr>
        </p:nvSpPr>
        <p:spPr/>
        <p:txBody>
          <a:bodyPr/>
          <a:lstStyle/>
          <a:p>
            <a:fld id="{87D1F6A6-AFD0-43B4-8F66-B442C87D76D9}" type="slidenum">
              <a:rPr lang="en-IN" smtClean="0"/>
              <a:t>‹#›</a:t>
            </a:fld>
            <a:endParaRPr lang="en-IN"/>
          </a:p>
        </p:txBody>
      </p:sp>
    </p:spTree>
    <p:extLst>
      <p:ext uri="{BB962C8B-B14F-4D97-AF65-F5344CB8AC3E}">
        <p14:creationId xmlns:p14="http://schemas.microsoft.com/office/powerpoint/2010/main" val="403144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E434A2-ABD6-52D8-12BA-3425988A9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DF10F0-1948-1B2C-F64F-92EEC8592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E8B4BF-D1C2-5DA9-291B-539C5AE60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B72D7-8A2E-42E9-A61D-F38E8B459F60}" type="datetimeFigureOut">
              <a:rPr lang="en-IN" smtClean="0"/>
              <a:t>22-06-2024</a:t>
            </a:fld>
            <a:endParaRPr lang="en-IN"/>
          </a:p>
        </p:txBody>
      </p:sp>
      <p:sp>
        <p:nvSpPr>
          <p:cNvPr id="5" name="Footer Placeholder 4">
            <a:extLst>
              <a:ext uri="{FF2B5EF4-FFF2-40B4-BE49-F238E27FC236}">
                <a16:creationId xmlns:a16="http://schemas.microsoft.com/office/drawing/2014/main" id="{9CABC938-1104-B156-30E0-AAAADE46A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D36206-0DED-AF3C-14DC-F0BEC5E99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1F6A6-AFD0-43B4-8F66-B442C87D76D9}" type="slidenum">
              <a:rPr lang="en-IN" smtClean="0"/>
              <a:t>‹#›</a:t>
            </a:fld>
            <a:endParaRPr lang="en-IN"/>
          </a:p>
        </p:txBody>
      </p:sp>
    </p:spTree>
    <p:extLst>
      <p:ext uri="{BB962C8B-B14F-4D97-AF65-F5344CB8AC3E}">
        <p14:creationId xmlns:p14="http://schemas.microsoft.com/office/powerpoint/2010/main" val="131297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B60C-FED1-992A-F2BE-EBDB19BCA81C}"/>
              </a:ext>
            </a:extLst>
          </p:cNvPr>
          <p:cNvSpPr>
            <a:spLocks noGrp="1"/>
          </p:cNvSpPr>
          <p:nvPr>
            <p:ph type="title"/>
          </p:nvPr>
        </p:nvSpPr>
        <p:spPr/>
        <p:txBody>
          <a:bodyPr/>
          <a:lstStyle/>
          <a:p>
            <a:r>
              <a:rPr lang="en-IN" dirty="0"/>
              <a:t>Terraform graph</a:t>
            </a:r>
          </a:p>
        </p:txBody>
      </p:sp>
      <p:sp>
        <p:nvSpPr>
          <p:cNvPr id="3" name="Content Placeholder 2">
            <a:extLst>
              <a:ext uri="{FF2B5EF4-FFF2-40B4-BE49-F238E27FC236}">
                <a16:creationId xmlns:a16="http://schemas.microsoft.com/office/drawing/2014/main" id="{F553A059-E0AA-D127-2F75-2BE07AF93649}"/>
              </a:ext>
            </a:extLst>
          </p:cNvPr>
          <p:cNvSpPr>
            <a:spLocks noGrp="1"/>
          </p:cNvSpPr>
          <p:nvPr>
            <p:ph idx="1"/>
          </p:nvPr>
        </p:nvSpPr>
        <p:spPr/>
        <p:txBody>
          <a:bodyPr/>
          <a:lstStyle/>
          <a:p>
            <a:pPr marL="0" indent="0">
              <a:buNone/>
            </a:pPr>
            <a:r>
              <a:rPr lang="en-US" dirty="0"/>
              <a:t>The terraform graph command is used to generate a visual representation of the dependency graph of your Terraform resources. This graph shows how resources in your configuration are related and the order in which they are created or destroyed. This can be particularly useful for understanding complex infrastructures and debugging dependency issues.</a:t>
            </a:r>
            <a:endParaRPr lang="en-IN" dirty="0"/>
          </a:p>
        </p:txBody>
      </p:sp>
    </p:spTree>
    <p:extLst>
      <p:ext uri="{BB962C8B-B14F-4D97-AF65-F5344CB8AC3E}">
        <p14:creationId xmlns:p14="http://schemas.microsoft.com/office/powerpoint/2010/main" val="206269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6315-C062-063C-1428-325C07F39315}"/>
              </a:ext>
            </a:extLst>
          </p:cNvPr>
          <p:cNvSpPr>
            <a:spLocks noGrp="1"/>
          </p:cNvSpPr>
          <p:nvPr>
            <p:ph type="title"/>
          </p:nvPr>
        </p:nvSpPr>
        <p:spPr/>
        <p:txBody>
          <a:bodyPr/>
          <a:lstStyle/>
          <a:p>
            <a:r>
              <a:rPr lang="en-IN" dirty="0"/>
              <a:t>Terraform graph</a:t>
            </a:r>
          </a:p>
        </p:txBody>
      </p:sp>
      <p:sp>
        <p:nvSpPr>
          <p:cNvPr id="3" name="Content Placeholder 2">
            <a:extLst>
              <a:ext uri="{FF2B5EF4-FFF2-40B4-BE49-F238E27FC236}">
                <a16:creationId xmlns:a16="http://schemas.microsoft.com/office/drawing/2014/main" id="{9DD24CC2-2E5A-D2FC-457B-5AFECE95B075}"/>
              </a:ext>
            </a:extLst>
          </p:cNvPr>
          <p:cNvSpPr>
            <a:spLocks noGrp="1"/>
          </p:cNvSpPr>
          <p:nvPr>
            <p:ph idx="1"/>
          </p:nvPr>
        </p:nvSpPr>
        <p:spPr/>
        <p:txBody>
          <a:bodyPr/>
          <a:lstStyle/>
          <a:p>
            <a:pPr marL="0" indent="0">
              <a:buNone/>
            </a:pPr>
            <a:r>
              <a:rPr lang="en-IN" dirty="0"/>
              <a:t>terraform graph -type=plan | dot -</a:t>
            </a:r>
            <a:r>
              <a:rPr lang="en-IN" dirty="0" err="1"/>
              <a:t>Tpng</a:t>
            </a:r>
            <a:r>
              <a:rPr lang="en-IN" dirty="0"/>
              <a:t> &gt;graph.png</a:t>
            </a:r>
          </a:p>
          <a:p>
            <a:pPr marL="0" indent="0">
              <a:buNone/>
            </a:pPr>
            <a:endParaRPr lang="en-IN" dirty="0"/>
          </a:p>
          <a:p>
            <a:pPr marL="0" indent="0">
              <a:buNone/>
            </a:pPr>
            <a:endParaRPr lang="en-IN" dirty="0"/>
          </a:p>
        </p:txBody>
      </p:sp>
      <p:pic>
        <p:nvPicPr>
          <p:cNvPr id="9" name="Picture 8">
            <a:extLst>
              <a:ext uri="{FF2B5EF4-FFF2-40B4-BE49-F238E27FC236}">
                <a16:creationId xmlns:a16="http://schemas.microsoft.com/office/drawing/2014/main" id="{2F1C7973-A5DC-8CC4-5F43-8BFB43B1D00F}"/>
              </a:ext>
            </a:extLst>
          </p:cNvPr>
          <p:cNvPicPr>
            <a:picLocks noChangeAspect="1"/>
          </p:cNvPicPr>
          <p:nvPr/>
        </p:nvPicPr>
        <p:blipFill>
          <a:blip r:embed="rId2"/>
          <a:stretch>
            <a:fillRect/>
          </a:stretch>
        </p:blipFill>
        <p:spPr>
          <a:xfrm>
            <a:off x="1240532" y="3030876"/>
            <a:ext cx="8611686" cy="706115"/>
          </a:xfrm>
          <a:prstGeom prst="rect">
            <a:avLst/>
          </a:prstGeom>
        </p:spPr>
      </p:pic>
    </p:spTree>
    <p:extLst>
      <p:ext uri="{BB962C8B-B14F-4D97-AF65-F5344CB8AC3E}">
        <p14:creationId xmlns:p14="http://schemas.microsoft.com/office/powerpoint/2010/main" val="66342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E7A11F-F4A5-998E-4F6C-439E570F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426" y="957353"/>
            <a:ext cx="5763465" cy="4395483"/>
          </a:xfrm>
          <a:prstGeom prst="rect">
            <a:avLst/>
          </a:prstGeom>
        </p:spPr>
      </p:pic>
    </p:spTree>
    <p:extLst>
      <p:ext uri="{BB962C8B-B14F-4D97-AF65-F5344CB8AC3E}">
        <p14:creationId xmlns:p14="http://schemas.microsoft.com/office/powerpoint/2010/main" val="2002729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73</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Terraform graph</vt:lpstr>
      <vt:lpstr>Terraform 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2</cp:revision>
  <dcterms:created xsi:type="dcterms:W3CDTF">2024-06-22T16:51:01Z</dcterms:created>
  <dcterms:modified xsi:type="dcterms:W3CDTF">2024-06-22T17:11:01Z</dcterms:modified>
</cp:coreProperties>
</file>