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F6C2-EC2A-ECC1-5146-93CD6FA2C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8C4F2-7DEB-A045-514B-B3ED4F171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B764B-F354-3838-1C89-03675CFE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B6D1-867B-46A7-A265-2BD6DA78225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F79E5-7D91-5AC4-50DD-E064DF1D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5F889-FAEE-735B-C1A3-270E7B1D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803F3-4F41-4853-8D06-CC6BCEC86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10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3963-FF3E-97DD-1942-BECD36BE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29CE1-3FA7-628E-7241-11C3A80B9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67795-CD28-66C3-9543-7FD564F5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B6D1-867B-46A7-A265-2BD6DA78225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DE21B-781C-FDBA-D55D-AC6E2599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D8781-2727-7246-80E2-D8C14CD2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803F3-4F41-4853-8D06-CC6BCEC86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78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4CE6ED-953C-9042-0F42-522D98AC2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551B6-AB1A-B155-7057-9C798C820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40F64-9730-19C2-7C00-CC4F607DC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B6D1-867B-46A7-A265-2BD6DA78225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F72AF-78BF-50F2-D710-34175EA9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4A9A9-49E6-98BC-6120-A1B96270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803F3-4F41-4853-8D06-CC6BCEC86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63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62FB-9FC9-E1EC-E148-1EE5866C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431BA-F76F-14A0-2C1D-07311157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3DA83-785B-C6A6-70FF-441AC5EC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B6D1-867B-46A7-A265-2BD6DA78225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2B56-1545-5E5F-EB4A-F129FA19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DB8A3-96B0-9BE8-59F6-D249FF4F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803F3-4F41-4853-8D06-CC6BCEC86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71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D3AF-7459-C1CF-139E-E22176E3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187B2-3A57-1089-47B5-F53366528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425B1-FD46-D1C0-9964-DA926F34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B6D1-867B-46A7-A265-2BD6DA78225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C8AAE-C325-620F-7CC9-3EAF6D70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F04C-2C37-EB9B-464C-436E46A1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803F3-4F41-4853-8D06-CC6BCEC86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37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92EE-5281-5002-5DC4-A26ACD2E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60422-DC3D-79CC-A730-4D66D6A85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BE7DB-6345-D89F-B1AD-0E3271F92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7DDDA-A196-A8AF-63E6-3F95749D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B6D1-867B-46A7-A265-2BD6DA78225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5C4AA-C55D-199B-6FC1-B6B9CD4A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78F32-CECB-05FF-C2E1-E7463F62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803F3-4F41-4853-8D06-CC6BCEC86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09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22C1-F11D-D92C-0E48-F2D9C8A2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5E047-2284-4687-F3FD-40B6D2A3F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1591B-E99F-4A37-3086-282B7C9EC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679CD-0311-2622-164D-8D4DD44F8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9B4E6-C711-C8D0-F13B-1AB49C41A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A1A5D8-FB57-3F1D-FEC5-908EE66E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B6D1-867B-46A7-A265-2BD6DA78225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1146C1-8A0B-2E17-3550-086505258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D30CD9-1513-A1DE-1006-EBD4FB7D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803F3-4F41-4853-8D06-CC6BCEC86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82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E857-FD6F-FDAC-9308-CFF4103D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0DE02-AEAC-F5CA-3298-4B52DF9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B6D1-867B-46A7-A265-2BD6DA78225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5D06F-A92E-7CD5-7C77-DD229340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E2782-1615-4DE2-0E62-6191FE53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803F3-4F41-4853-8D06-CC6BCEC86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02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532197-F1D6-E74C-2F38-4280FBFD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B6D1-867B-46A7-A265-2BD6DA78225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E3A3AB-7D27-404B-408B-FD0AC2C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89AC2-46E2-7489-C0C2-48AB3C6A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803F3-4F41-4853-8D06-CC6BCEC86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31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F894-B361-FC6F-9B9F-E477652E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0266-5B06-7034-16CD-11FED5E4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5B16F-15A7-E2DA-FA07-35AEF3026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BFF24-75F2-F169-4B61-DC1CA026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B6D1-867B-46A7-A265-2BD6DA78225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32AEC-A37A-7ADF-A667-5E7ED495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2439E-F0E0-12B4-DEE9-DB90C2C6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803F3-4F41-4853-8D06-CC6BCEC86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14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DF233-193E-DFA5-2FA4-B18E47BA5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70CDEF-1EDD-C04A-492B-AF7A754A3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25947-7AED-FA5A-76F0-619BD27F5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18CEE-47D8-9F98-992D-2B6EA016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B6D1-867B-46A7-A265-2BD6DA78225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9F5D3-C903-02C7-ED6B-0B98AAC8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9DF54-8820-6AD0-7D3F-E16E7138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803F3-4F41-4853-8D06-CC6BCEC86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68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DF839B-6F07-4745-F2C4-988EC94B7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3FB1F-F934-5293-C0FF-95D1307BD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692FD-91B5-4709-E205-846F91FF5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9B6D1-867B-46A7-A265-2BD6DA782255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19B55-6115-C1FD-4098-97917438A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1A0BB-1274-EA87-597B-A4659E7C3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803F3-4F41-4853-8D06-CC6BCEC86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18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C977-092B-F305-002D-72637C14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Terraform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4F9F6-1B1C-91D0-7F24-A910BCEC6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444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Terraform console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juhi3260@gmail.com</dc:creator>
  <cp:lastModifiedBy>juhi3260@gmail.com</cp:lastModifiedBy>
  <cp:revision>1</cp:revision>
  <dcterms:created xsi:type="dcterms:W3CDTF">2024-06-22T17:12:31Z</dcterms:created>
  <dcterms:modified xsi:type="dcterms:W3CDTF">2024-06-22T17:15:56Z</dcterms:modified>
</cp:coreProperties>
</file>