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F23D-59B3-910F-4436-128B8D576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2800C9-CCEC-3A37-6E41-0FB0DDB1A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8593BC-5AFF-EF97-2995-55F6E95A56D8}"/>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5" name="Footer Placeholder 4">
            <a:extLst>
              <a:ext uri="{FF2B5EF4-FFF2-40B4-BE49-F238E27FC236}">
                <a16:creationId xmlns:a16="http://schemas.microsoft.com/office/drawing/2014/main" id="{2A9B7278-959F-7970-8B4E-95C984A14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4056F-E378-E522-5ED7-371D28443B6F}"/>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147458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323C-2186-F43A-4719-4B77BF5177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9F71A9-A4A2-FEA1-F5CA-B7B38F470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DBBE5-64B6-E608-A0DB-03D651E7E15E}"/>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5" name="Footer Placeholder 4">
            <a:extLst>
              <a:ext uri="{FF2B5EF4-FFF2-40B4-BE49-F238E27FC236}">
                <a16:creationId xmlns:a16="http://schemas.microsoft.com/office/drawing/2014/main" id="{C9E4B152-B80D-0200-555F-BFC271C6D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B9971-30CD-2B4A-7B1E-F9643CD5A784}"/>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220201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EF630-DF6D-9DCE-1868-FD9368817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F2D20C-AC2E-30FA-B0CE-1B756D40A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38FC2-1BE1-1D9E-6694-F974F62148AF}"/>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5" name="Footer Placeholder 4">
            <a:extLst>
              <a:ext uri="{FF2B5EF4-FFF2-40B4-BE49-F238E27FC236}">
                <a16:creationId xmlns:a16="http://schemas.microsoft.com/office/drawing/2014/main" id="{48493EC1-6431-6C7E-7C9D-6B5D973489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00F7A0-D9A3-256B-6AF2-4695B00F1BB2}"/>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210895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C78D-E193-0E9C-0879-52ABD3837E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96F78E-C8B6-BDE1-CE79-FF23259DE1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C9D1E-8274-4F0F-145F-620B813561E0}"/>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5" name="Footer Placeholder 4">
            <a:extLst>
              <a:ext uri="{FF2B5EF4-FFF2-40B4-BE49-F238E27FC236}">
                <a16:creationId xmlns:a16="http://schemas.microsoft.com/office/drawing/2014/main" id="{B3C6D876-68F3-2440-9F04-DC0E894FA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78CAC-1215-3798-393A-7ED8DD5EB035}"/>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114721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FAA2-9B2E-B4DB-D380-58285C30E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F417AA-571F-1D85-55C0-E2A142965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D3574-E03B-9686-E1AE-43D8E6EC6A5F}"/>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5" name="Footer Placeholder 4">
            <a:extLst>
              <a:ext uri="{FF2B5EF4-FFF2-40B4-BE49-F238E27FC236}">
                <a16:creationId xmlns:a16="http://schemas.microsoft.com/office/drawing/2014/main" id="{8B0E3A72-B589-395B-11EB-D4C87A28B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58FFA-F712-EF5D-565F-2755DE7BF296}"/>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290373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5C56-B3C7-2F00-29CA-B3B94D0D9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FE577D-DFD8-E537-1431-43DFD64E7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23A235-BD53-10F9-9EFA-007E2C412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FB238B-8269-A4B3-DF70-F294D4EDE722}"/>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6" name="Footer Placeholder 5">
            <a:extLst>
              <a:ext uri="{FF2B5EF4-FFF2-40B4-BE49-F238E27FC236}">
                <a16:creationId xmlns:a16="http://schemas.microsoft.com/office/drawing/2014/main" id="{D086B8A0-6BAD-4243-767D-B04495DC80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BD044-2A19-79B0-220F-6E2753D48936}"/>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334195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692-E436-320F-A372-4C5F372731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CE2B18-33F9-6DE5-30D8-0DC38A717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94956-7724-1CA7-67E7-79EB4CB1B9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FC1D42-D886-56EC-F5CF-13AA1DBE0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B204D2-234E-E848-5723-1E57DDD48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01B831-F1CB-713E-4CB1-149F3311C167}"/>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8" name="Footer Placeholder 7">
            <a:extLst>
              <a:ext uri="{FF2B5EF4-FFF2-40B4-BE49-F238E27FC236}">
                <a16:creationId xmlns:a16="http://schemas.microsoft.com/office/drawing/2014/main" id="{2F4026A5-C6CF-A9DB-0F13-9767C204AA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CF322F-60C4-B7E2-A108-8BDEE635291B}"/>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324101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694C-C055-2156-F886-D84DD57188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18BF60-2539-36CE-FD1C-567486FFC8AE}"/>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4" name="Footer Placeholder 3">
            <a:extLst>
              <a:ext uri="{FF2B5EF4-FFF2-40B4-BE49-F238E27FC236}">
                <a16:creationId xmlns:a16="http://schemas.microsoft.com/office/drawing/2014/main" id="{13B7C46C-22A2-4E44-AD7A-6629C8F0F5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52A461-CC2E-5D2F-A7CE-7AD712B1BB67}"/>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342230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C6A5C-714F-2467-669D-D5756570B04E}"/>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3" name="Footer Placeholder 2">
            <a:extLst>
              <a:ext uri="{FF2B5EF4-FFF2-40B4-BE49-F238E27FC236}">
                <a16:creationId xmlns:a16="http://schemas.microsoft.com/office/drawing/2014/main" id="{26931C19-E7C9-FE31-EB65-29F8E10BB5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0BF66A-55F4-28BA-7D92-DA5C9EC6465A}"/>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301270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08EE-3D4D-0FAE-6A05-2043CDFBE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06EFD-59B8-4BC9-D383-8ABE50898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AC0B56-F684-9FE3-7F21-464AE55AE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90A54-23FA-634D-048D-047869E305CE}"/>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6" name="Footer Placeholder 5">
            <a:extLst>
              <a:ext uri="{FF2B5EF4-FFF2-40B4-BE49-F238E27FC236}">
                <a16:creationId xmlns:a16="http://schemas.microsoft.com/office/drawing/2014/main" id="{37418F3E-FF95-1694-5301-E996A6D81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342F58-CAAD-5945-F79B-D22F1134BBD3}"/>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249629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404C-07E9-13F9-CB39-066ACA7FC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7DB80B-BDA1-A661-E13B-8342B1538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E59DD4-36A0-FE59-610F-FBFA1FA00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C0E40-203F-BB83-6F4F-0577BA74CD16}"/>
              </a:ext>
            </a:extLst>
          </p:cNvPr>
          <p:cNvSpPr>
            <a:spLocks noGrp="1"/>
          </p:cNvSpPr>
          <p:nvPr>
            <p:ph type="dt" sz="half" idx="10"/>
          </p:nvPr>
        </p:nvSpPr>
        <p:spPr/>
        <p:txBody>
          <a:bodyPr/>
          <a:lstStyle/>
          <a:p>
            <a:fld id="{8204CEB6-B4B8-4D39-88E9-C4D455B30116}" type="datetimeFigureOut">
              <a:rPr lang="en-IN" smtClean="0"/>
              <a:t>22-06-2024</a:t>
            </a:fld>
            <a:endParaRPr lang="en-IN"/>
          </a:p>
        </p:txBody>
      </p:sp>
      <p:sp>
        <p:nvSpPr>
          <p:cNvPr id="6" name="Footer Placeholder 5">
            <a:extLst>
              <a:ext uri="{FF2B5EF4-FFF2-40B4-BE49-F238E27FC236}">
                <a16:creationId xmlns:a16="http://schemas.microsoft.com/office/drawing/2014/main" id="{597A49DF-58EB-B27B-46F3-74872C2097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C9CDF7-06A7-78BE-734B-7724CA25961E}"/>
              </a:ext>
            </a:extLst>
          </p:cNvPr>
          <p:cNvSpPr>
            <a:spLocks noGrp="1"/>
          </p:cNvSpPr>
          <p:nvPr>
            <p:ph type="sldNum" sz="quarter" idx="12"/>
          </p:nvPr>
        </p:nvSpPr>
        <p:spPr/>
        <p:txBody>
          <a:bodyPr/>
          <a:lstStyle/>
          <a:p>
            <a:fld id="{BDC63C3F-D902-46AF-9050-42AAEBB06DD0}" type="slidenum">
              <a:rPr lang="en-IN" smtClean="0"/>
              <a:t>‹#›</a:t>
            </a:fld>
            <a:endParaRPr lang="en-IN"/>
          </a:p>
        </p:txBody>
      </p:sp>
    </p:spTree>
    <p:extLst>
      <p:ext uri="{BB962C8B-B14F-4D97-AF65-F5344CB8AC3E}">
        <p14:creationId xmlns:p14="http://schemas.microsoft.com/office/powerpoint/2010/main" val="30136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234DC-D690-1DA4-EF47-0D8A3141B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4E1F2E-AA66-30AF-BC9A-7F8124DB1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E9742-1591-BD2E-6A38-655FC9380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4CEB6-B4B8-4D39-88E9-C4D455B30116}" type="datetimeFigureOut">
              <a:rPr lang="en-IN" smtClean="0"/>
              <a:t>22-06-2024</a:t>
            </a:fld>
            <a:endParaRPr lang="en-IN"/>
          </a:p>
        </p:txBody>
      </p:sp>
      <p:sp>
        <p:nvSpPr>
          <p:cNvPr id="5" name="Footer Placeholder 4">
            <a:extLst>
              <a:ext uri="{FF2B5EF4-FFF2-40B4-BE49-F238E27FC236}">
                <a16:creationId xmlns:a16="http://schemas.microsoft.com/office/drawing/2014/main" id="{C25D1B6A-EBE9-15DC-CFE1-8E5CEC48A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26A985-4D88-49DB-F3B5-5BFFCB6AC8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63C3F-D902-46AF-9050-42AAEBB06DD0}" type="slidenum">
              <a:rPr lang="en-IN" smtClean="0"/>
              <a:t>‹#›</a:t>
            </a:fld>
            <a:endParaRPr lang="en-IN"/>
          </a:p>
        </p:txBody>
      </p:sp>
    </p:spTree>
    <p:extLst>
      <p:ext uri="{BB962C8B-B14F-4D97-AF65-F5344CB8AC3E}">
        <p14:creationId xmlns:p14="http://schemas.microsoft.com/office/powerpoint/2010/main" val="142731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BD36-B2DD-DD6B-AE58-DB11EF71C321}"/>
              </a:ext>
            </a:extLst>
          </p:cNvPr>
          <p:cNvSpPr>
            <a:spLocks noGrp="1"/>
          </p:cNvSpPr>
          <p:nvPr>
            <p:ph type="title"/>
          </p:nvPr>
        </p:nvSpPr>
        <p:spPr/>
        <p:txBody>
          <a:bodyPr/>
          <a:lstStyle/>
          <a:p>
            <a:r>
              <a:rPr lang="en-IN" dirty="0"/>
              <a:t>Null resource </a:t>
            </a:r>
          </a:p>
        </p:txBody>
      </p:sp>
      <p:sp>
        <p:nvSpPr>
          <p:cNvPr id="3" name="Content Placeholder 2">
            <a:extLst>
              <a:ext uri="{FF2B5EF4-FFF2-40B4-BE49-F238E27FC236}">
                <a16:creationId xmlns:a16="http://schemas.microsoft.com/office/drawing/2014/main" id="{1D334C02-FB2A-1A6E-C40B-5A1A070CC98F}"/>
              </a:ext>
            </a:extLst>
          </p:cNvPr>
          <p:cNvSpPr>
            <a:spLocks noGrp="1"/>
          </p:cNvSpPr>
          <p:nvPr>
            <p:ph idx="1"/>
          </p:nvPr>
        </p:nvSpPr>
        <p:spPr/>
        <p:txBody>
          <a:bodyPr/>
          <a:lstStyle/>
          <a:p>
            <a:pPr marL="0" indent="0">
              <a:buNone/>
            </a:pPr>
            <a:r>
              <a:rPr lang="en-US" dirty="0"/>
              <a:t>In Terraform, a "null resource" is a special resource type that allows you to execute arbitrary actions on the local machine where Terraform is running. It doesn't interact directly with any infrastructure provider (like AWS, Azure, etc.) but instead is used for tasks that Terraform cannot manage directly through its typical resource providers.</a:t>
            </a:r>
            <a:endParaRPr lang="en-IN" dirty="0"/>
          </a:p>
        </p:txBody>
      </p:sp>
    </p:spTree>
    <p:extLst>
      <p:ext uri="{BB962C8B-B14F-4D97-AF65-F5344CB8AC3E}">
        <p14:creationId xmlns:p14="http://schemas.microsoft.com/office/powerpoint/2010/main" val="138899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818F-A60B-E300-F913-605AF04595CF}"/>
              </a:ext>
            </a:extLst>
          </p:cNvPr>
          <p:cNvSpPr>
            <a:spLocks noGrp="1"/>
          </p:cNvSpPr>
          <p:nvPr>
            <p:ph type="title"/>
          </p:nvPr>
        </p:nvSpPr>
        <p:spPr/>
        <p:txBody>
          <a:bodyPr/>
          <a:lstStyle/>
          <a:p>
            <a:r>
              <a:rPr lang="en-US" dirty="0"/>
              <a:t>Common Use Cases for Null Resources</a:t>
            </a:r>
            <a:endParaRPr lang="en-IN" dirty="0"/>
          </a:p>
        </p:txBody>
      </p:sp>
      <p:sp>
        <p:nvSpPr>
          <p:cNvPr id="3" name="Content Placeholder 2">
            <a:extLst>
              <a:ext uri="{FF2B5EF4-FFF2-40B4-BE49-F238E27FC236}">
                <a16:creationId xmlns:a16="http://schemas.microsoft.com/office/drawing/2014/main" id="{E78BF3E6-F805-A216-293C-A7B1529FE384}"/>
              </a:ext>
            </a:extLst>
          </p:cNvPr>
          <p:cNvSpPr>
            <a:spLocks noGrp="1"/>
          </p:cNvSpPr>
          <p:nvPr>
            <p:ph idx="1"/>
          </p:nvPr>
        </p:nvSpPr>
        <p:spPr/>
        <p:txBody>
          <a:bodyPr/>
          <a:lstStyle/>
          <a:p>
            <a:pPr marL="0" indent="0">
              <a:buNone/>
            </a:pPr>
            <a:r>
              <a:rPr lang="en-US" dirty="0">
                <a:highlight>
                  <a:srgbClr val="FFFF00"/>
                </a:highlight>
              </a:rPr>
              <a:t>Local Provisioning</a:t>
            </a:r>
            <a:r>
              <a:rPr lang="en-US" dirty="0"/>
              <a:t>: Executing scripts or commands on the local machine or a remote machine via SSH.</a:t>
            </a:r>
          </a:p>
          <a:p>
            <a:pPr marL="0" indent="0">
              <a:buNone/>
            </a:pPr>
            <a:endParaRPr lang="en-US" dirty="0"/>
          </a:p>
          <a:p>
            <a:pPr marL="0" indent="0">
              <a:buNone/>
            </a:pPr>
            <a:r>
              <a:rPr lang="en-US" dirty="0">
                <a:highlight>
                  <a:srgbClr val="FFFF00"/>
                </a:highlight>
              </a:rPr>
              <a:t>Post-Deployment Configuration</a:t>
            </a:r>
            <a:r>
              <a:rPr lang="en-US" dirty="0"/>
              <a:t>: Performing configuration tasks that are not managed by Terraform providers, such as initializing a database schema or configuring software.</a:t>
            </a:r>
          </a:p>
          <a:p>
            <a:pPr marL="0" indent="0">
              <a:buNone/>
            </a:pPr>
            <a:endParaRPr lang="en-US" dirty="0"/>
          </a:p>
          <a:p>
            <a:pPr marL="0" indent="0">
              <a:buNone/>
            </a:pPr>
            <a:r>
              <a:rPr lang="en-US" dirty="0">
                <a:highlight>
                  <a:srgbClr val="FFFF00"/>
                </a:highlight>
              </a:rPr>
              <a:t>Dependencies Between Resources</a:t>
            </a:r>
            <a:r>
              <a:rPr lang="en-US" dirty="0"/>
              <a:t>: Creating dependencies where Terraforms dependency system alone isn't sufficient or appropriate.</a:t>
            </a:r>
            <a:endParaRPr lang="en-IN" dirty="0"/>
          </a:p>
        </p:txBody>
      </p:sp>
    </p:spTree>
    <p:extLst>
      <p:ext uri="{BB962C8B-B14F-4D97-AF65-F5344CB8AC3E}">
        <p14:creationId xmlns:p14="http://schemas.microsoft.com/office/powerpoint/2010/main" val="123394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5DB8-7E7B-0BE5-D4AD-DFCF8E7E8A4D}"/>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7DEE5489-E395-4F96-512C-D011A8261C43}"/>
              </a:ext>
            </a:extLst>
          </p:cNvPr>
          <p:cNvPicPr>
            <a:picLocks noGrp="1" noChangeAspect="1"/>
          </p:cNvPicPr>
          <p:nvPr>
            <p:ph idx="1"/>
          </p:nvPr>
        </p:nvPicPr>
        <p:blipFill>
          <a:blip r:embed="rId2"/>
          <a:stretch>
            <a:fillRect/>
          </a:stretch>
        </p:blipFill>
        <p:spPr>
          <a:xfrm>
            <a:off x="838200" y="1946161"/>
            <a:ext cx="9766957" cy="3817641"/>
          </a:xfrm>
        </p:spPr>
      </p:pic>
    </p:spTree>
    <p:extLst>
      <p:ext uri="{BB962C8B-B14F-4D97-AF65-F5344CB8AC3E}">
        <p14:creationId xmlns:p14="http://schemas.microsoft.com/office/powerpoint/2010/main" val="17482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8ED0-D344-91C8-ECED-81777EB374ED}"/>
              </a:ext>
            </a:extLst>
          </p:cNvPr>
          <p:cNvSpPr>
            <a:spLocks noGrp="1"/>
          </p:cNvSpPr>
          <p:nvPr>
            <p:ph type="title"/>
          </p:nvPr>
        </p:nvSpPr>
        <p:spPr/>
        <p:txBody>
          <a:bodyPr/>
          <a:lstStyle/>
          <a:p>
            <a:r>
              <a:rPr lang="en-IN" dirty="0"/>
              <a:t>Code </a:t>
            </a:r>
            <a:r>
              <a:rPr lang="en-IN" dirty="0" err="1"/>
              <a:t>Explaination</a:t>
            </a:r>
            <a:endParaRPr lang="en-IN" dirty="0"/>
          </a:p>
        </p:txBody>
      </p:sp>
      <p:sp>
        <p:nvSpPr>
          <p:cNvPr id="3" name="Content Placeholder 2">
            <a:extLst>
              <a:ext uri="{FF2B5EF4-FFF2-40B4-BE49-F238E27FC236}">
                <a16:creationId xmlns:a16="http://schemas.microsoft.com/office/drawing/2014/main" id="{9C8DC14F-26FC-C820-6B5B-885B95DE7859}"/>
              </a:ext>
            </a:extLst>
          </p:cNvPr>
          <p:cNvSpPr>
            <a:spLocks noGrp="1"/>
          </p:cNvSpPr>
          <p:nvPr>
            <p:ph idx="1"/>
          </p:nvPr>
        </p:nvSpPr>
        <p:spPr/>
        <p:txBody>
          <a:bodyPr>
            <a:normAutofit fontScale="92500"/>
          </a:bodyPr>
          <a:lstStyle/>
          <a:p>
            <a:pPr marL="0" indent="0">
              <a:buNone/>
            </a:pPr>
            <a:r>
              <a:rPr lang="en-US" dirty="0">
                <a:highlight>
                  <a:srgbClr val="FFFF00"/>
                </a:highlight>
              </a:rPr>
              <a:t>Resource Type</a:t>
            </a:r>
            <a:r>
              <a:rPr lang="en-US" dirty="0"/>
              <a:t>: </a:t>
            </a:r>
            <a:r>
              <a:rPr lang="en-US" dirty="0" err="1"/>
              <a:t>null_resource</a:t>
            </a:r>
            <a:r>
              <a:rPr lang="en-US" dirty="0"/>
              <a:t> indicates it’s a null resource.</a:t>
            </a:r>
          </a:p>
          <a:p>
            <a:pPr marL="0" indent="0">
              <a:buNone/>
            </a:pPr>
            <a:r>
              <a:rPr lang="en-US" dirty="0">
                <a:highlight>
                  <a:srgbClr val="FFFF00"/>
                </a:highlight>
              </a:rPr>
              <a:t>Resource Name</a:t>
            </a:r>
            <a:r>
              <a:rPr lang="en-US" dirty="0"/>
              <a:t>: "example" is the name given to this resource block, which can be used to refer to it elsewhere in your Terraform configuration.</a:t>
            </a:r>
          </a:p>
          <a:p>
            <a:pPr marL="0" indent="0">
              <a:buNone/>
            </a:pPr>
            <a:r>
              <a:rPr lang="en-US" dirty="0">
                <a:highlight>
                  <a:srgbClr val="FFFF00"/>
                </a:highlight>
              </a:rPr>
              <a:t>Triggers</a:t>
            </a:r>
            <a:r>
              <a:rPr lang="en-US" dirty="0"/>
              <a:t>: This is an optional block where you define conditions under which Terraform should re-run this resource. In the example, ${timestamp()} ensures the command runs whenever the timestamp changes, essentially on every apply.</a:t>
            </a:r>
          </a:p>
          <a:p>
            <a:pPr marL="0" indent="0">
              <a:buNone/>
            </a:pPr>
            <a:r>
              <a:rPr lang="en-US" dirty="0">
                <a:highlight>
                  <a:srgbClr val="FFFF00"/>
                </a:highlight>
              </a:rPr>
              <a:t>Provisioner</a:t>
            </a:r>
            <a:r>
              <a:rPr lang="en-US" dirty="0"/>
              <a:t>: This block specifies what action to perform locally. In this case, "local-exec" is used to execute a local command ("echo Hello, Terraform!"). Other provisioners like "remote-exec" can be used for SSH-based commands.</a:t>
            </a:r>
            <a:endParaRPr lang="en-IN" dirty="0"/>
          </a:p>
        </p:txBody>
      </p:sp>
    </p:spTree>
    <p:extLst>
      <p:ext uri="{BB962C8B-B14F-4D97-AF65-F5344CB8AC3E}">
        <p14:creationId xmlns:p14="http://schemas.microsoft.com/office/powerpoint/2010/main" val="384130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256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Null resource </vt:lpstr>
      <vt:lpstr>Common Use Cases for Null Resources</vt:lpstr>
      <vt:lpstr>Code</vt:lpstr>
      <vt:lpstr>Code Explaination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5</cp:revision>
  <dcterms:created xsi:type="dcterms:W3CDTF">2024-06-22T07:15:53Z</dcterms:created>
  <dcterms:modified xsi:type="dcterms:W3CDTF">2024-06-22T07:20:19Z</dcterms:modified>
</cp:coreProperties>
</file>