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5" r:id="rId14"/>
    <p:sldId id="275" r:id="rId15"/>
    <p:sldId id="296" r:id="rId16"/>
    <p:sldId id="270" r:id="rId17"/>
    <p:sldId id="271" r:id="rId18"/>
    <p:sldId id="272" r:id="rId19"/>
    <p:sldId id="274" r:id="rId20"/>
    <p:sldId id="276" r:id="rId21"/>
    <p:sldId id="277" r:id="rId22"/>
    <p:sldId id="278" r:id="rId23"/>
    <p:sldId id="282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4D3-D1D1-4206-8F7D-3496DF0CD5D2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zurespeed.com/Azure/Latenc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speedtest.com/laten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en-us/azure/reliability/availability-zones-overview?tabs=azure-cli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120"/>
            <a:ext cx="10439400" cy="12344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           Cloud computing fundamentals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Latency calculator azure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Azure: </a:t>
            </a:r>
            <a:r>
              <a:rPr lang="en-GB" dirty="0">
                <a:hlinkClick r:id="rId2"/>
              </a:rPr>
              <a:t>https://www.azurespeed.com/Azure/Latency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2615937"/>
            <a:ext cx="12192000" cy="3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Latency calculator </a:t>
            </a:r>
            <a:r>
              <a:rPr lang="en-GB" dirty="0" err="1">
                <a:solidFill>
                  <a:srgbClr val="FF0000"/>
                </a:solidFill>
              </a:rPr>
              <a:t>aws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https://awsspeedtest.com/latency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552"/>
            <a:ext cx="1089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cloud provider solved this 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They invested huge amount and created  large infrastructure, so now everyone can have business in major of the countries without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32A37-7847-17D3-A71B-111B5911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815523"/>
            <a:ext cx="10982127" cy="54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Business model of cloud provider?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Renting the servers on pay per use basis.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7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3DD-48BB-F158-3F1B-6F19E898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DD92-1B04-E81C-BEBE-FFEC47A7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Renting infrastructure across the globe and providing compute, storage, networking and database solutions.</a:t>
            </a:r>
          </a:p>
        </p:txBody>
      </p:sp>
    </p:spTree>
    <p:extLst>
      <p:ext uri="{BB962C8B-B14F-4D97-AF65-F5344CB8AC3E}">
        <p14:creationId xmlns:p14="http://schemas.microsoft.com/office/powerpoint/2010/main" val="21302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world we have approx. 195 countries, so many of them are not business oriented country, so cloud providers has created data </a:t>
            </a:r>
            <a:r>
              <a:rPr lang="en-GB" dirty="0" err="1"/>
              <a:t>center</a:t>
            </a:r>
            <a:r>
              <a:rPr lang="en-GB" dirty="0"/>
              <a:t> access multiple countries.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97" y="3557588"/>
            <a:ext cx="8296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It’s a physical location where server’s are physically installed. Referred as data centre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Note: We can select region while doing any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 Data Center Construction, Loca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2" y="548185"/>
            <a:ext cx="8851417" cy="491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6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data centre consists?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Compute resource &gt;&gt; where we need memory and CPU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Storage resource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Networking resource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Database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requirement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5145206"/>
            <a:ext cx="10275627" cy="10317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want to setup a global business, across the globe.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ree Download: Earth Glob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01" y="1690688"/>
            <a:ext cx="3057099" cy="30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9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of datacentre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Power, power backup(generator)</a:t>
            </a:r>
          </a:p>
          <a:p>
            <a:pPr marL="514350" indent="-514350">
              <a:buAutoNum type="arabicParenR"/>
            </a:pPr>
            <a:r>
              <a:rPr lang="en-GB" dirty="0"/>
              <a:t>Monitoring zone</a:t>
            </a:r>
          </a:p>
          <a:p>
            <a:pPr marL="514350" indent="-514350">
              <a:buAutoNum type="arabicParenR"/>
            </a:pPr>
            <a:r>
              <a:rPr lang="en-GB" dirty="0"/>
              <a:t>Physical security</a:t>
            </a:r>
          </a:p>
          <a:p>
            <a:pPr marL="514350" indent="-514350">
              <a:buAutoNum type="arabicParenR"/>
            </a:pPr>
            <a:r>
              <a:rPr lang="en-GB" dirty="0"/>
              <a:t>Large area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If anything goes wrong, it may cause outage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Unfortunate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laptop was having some issue, so I formatted it, and I was thinking</a:t>
            </a:r>
          </a:p>
          <a:p>
            <a:pPr marL="0" indent="0">
              <a:buNone/>
            </a:pPr>
            <a:r>
              <a:rPr lang="en-GB" dirty="0"/>
              <a:t>That I will restore my things from my drive, but drive is having some virus.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D95B6-33C6-F0AF-9DFA-6BE024E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65" y="1901746"/>
            <a:ext cx="6229670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condition now</a:t>
            </a:r>
            <a:endParaRPr lang="en-US" dirty="0"/>
          </a:p>
        </p:txBody>
      </p:sp>
      <p:pic>
        <p:nvPicPr>
          <p:cNvPr id="6146" name="Picture 2" descr="67,000+ Crying Face Stock Photos, Pictures &amp; Royalty-Free Images - iStock | Crying  face woman, Crying face emoji, Crying face mas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1810903"/>
            <a:ext cx="7028597" cy="46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0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3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6E17A-BA68-F4AA-4F0C-57D56B31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72" y="1752511"/>
            <a:ext cx="7767262" cy="4143168"/>
          </a:xfrm>
        </p:spPr>
      </p:pic>
    </p:spTree>
    <p:extLst>
      <p:ext uri="{BB962C8B-B14F-4D97-AF65-F5344CB8AC3E}">
        <p14:creationId xmlns:p14="http://schemas.microsoft.com/office/powerpoint/2010/main" val="39146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A8F-CAD0-30AA-55AB-5ABF8B3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data in 3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EC56-3341-DB65-6015-7BE5D25A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Storage cost= storage cost *3</a:t>
            </a:r>
          </a:p>
        </p:txBody>
      </p:sp>
    </p:spTree>
    <p:extLst>
      <p:ext uri="{BB962C8B-B14F-4D97-AF65-F5344CB8AC3E}">
        <p14:creationId xmlns:p14="http://schemas.microsoft.com/office/powerpoint/2010/main" val="249933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891D-A715-614B-2EC6-B5C4FD50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way to deal with this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B5913-B523-ABA2-9451-0F92F7FF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08" y="2420062"/>
            <a:ext cx="5524784" cy="3162463"/>
          </a:xfrm>
        </p:spPr>
      </p:pic>
    </p:spTree>
    <p:extLst>
      <p:ext uri="{BB962C8B-B14F-4D97-AF65-F5344CB8AC3E}">
        <p14:creationId xmlns:p14="http://schemas.microsoft.com/office/powerpoint/2010/main" val="1725565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1D6-F2CF-B05D-F2C8-A8FAB91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Now related the terminology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FE62A-DFE8-06A4-25E6-9301C60C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10" y="1620507"/>
            <a:ext cx="8989887" cy="4222381"/>
          </a:xfrm>
        </p:spPr>
      </p:pic>
    </p:spTree>
    <p:extLst>
      <p:ext uri="{BB962C8B-B14F-4D97-AF65-F5344CB8AC3E}">
        <p14:creationId xmlns:p14="http://schemas.microsoft.com/office/powerpoint/2010/main" val="248823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DE7-5065-5A62-8A12-3187523A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365126"/>
            <a:ext cx="12267344" cy="133011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https://learn.microsoft.com/en-us/azure/reliability/availability-zones-overview?tabs=azure-cli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DF4D-C5AF-622D-34A7-EA08B41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9" y="1400960"/>
            <a:ext cx="9347476" cy="52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My issue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 don’t have budget</a:t>
            </a:r>
            <a:r>
              <a:rPr lang="en-US" sz="4000" dirty="0"/>
              <a:t>(limited money)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8" y="2833687"/>
            <a:ext cx="3601872" cy="3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D79A-96F4-F8A2-7A3B-FADBE8A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Types of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8FE6-40C8-6FB6-891A-2263F9E6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Private cloud</a:t>
            </a:r>
          </a:p>
          <a:p>
            <a:r>
              <a:rPr lang="en-IN" sz="4000" dirty="0"/>
              <a:t>Public cloud</a:t>
            </a:r>
          </a:p>
          <a:p>
            <a:r>
              <a:rPr lang="en-IN" sz="4000" dirty="0"/>
              <a:t>Community cloud</a:t>
            </a:r>
          </a:p>
          <a:p>
            <a:r>
              <a:rPr lang="en-IN" sz="4000" dirty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307660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22AF-C452-6AA8-4D56-56BDED8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Private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CDD9D-7A7A-5633-141A-83095D5E0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173" y="1860192"/>
            <a:ext cx="8907694" cy="3930137"/>
          </a:xfrm>
        </p:spPr>
      </p:pic>
    </p:spTree>
    <p:extLst>
      <p:ext uri="{BB962C8B-B14F-4D97-AF65-F5344CB8AC3E}">
        <p14:creationId xmlns:p14="http://schemas.microsoft.com/office/powerpoint/2010/main" val="201541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8AC-661C-4CFA-9910-2C8A817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Public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FFFA1-BD31-4C39-9863-7ECFD8D89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176" y="2058094"/>
            <a:ext cx="7715647" cy="3886400"/>
          </a:xfrm>
        </p:spPr>
      </p:pic>
    </p:spTree>
    <p:extLst>
      <p:ext uri="{BB962C8B-B14F-4D97-AF65-F5344CB8AC3E}">
        <p14:creationId xmlns:p14="http://schemas.microsoft.com/office/powerpoint/2010/main" val="271676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10DE-A375-7304-A732-4D1A04E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Community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9736-FAC0-EC6F-7437-6CC4970A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community cloud</a:t>
            </a:r>
            <a:r>
              <a:rPr lang="en-US" dirty="0"/>
              <a:t> is a cloud infrastructure in which multiple organizations share resources and services based on common requirements.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Let say IBM(Support), TCS(Development), Accenture(data management) are working on project. Now all things would be shared within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A296-329E-FC50-0DE7-6D54A8F4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3BF-91A5-CD4F-7F51-53BEA30C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Hybrid cloud = Private cloud + Public cloud</a:t>
            </a:r>
          </a:p>
        </p:txBody>
      </p:sp>
    </p:spTree>
    <p:extLst>
      <p:ext uri="{BB962C8B-B14F-4D97-AF65-F5344CB8AC3E}">
        <p14:creationId xmlns:p14="http://schemas.microsoft.com/office/powerpoint/2010/main" val="178542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6D0D-AF78-D778-F88B-A30E21DE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397C-D35C-C4B0-728A-E1ADE404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They will give infrastructure, do whatever you want to do.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VM</a:t>
            </a:r>
          </a:p>
        </p:txBody>
      </p:sp>
    </p:spTree>
    <p:extLst>
      <p:ext uri="{BB962C8B-B14F-4D97-AF65-F5344CB8AC3E}">
        <p14:creationId xmlns:p14="http://schemas.microsoft.com/office/powerpoint/2010/main" val="2046083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3261-2D59-4D2B-3605-D7B198FF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2A52-5B9F-1C1E-8343-28A3BE3A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They will give platform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Azure WebApp</a:t>
            </a:r>
          </a:p>
        </p:txBody>
      </p:sp>
    </p:spTree>
    <p:extLst>
      <p:ext uri="{BB962C8B-B14F-4D97-AF65-F5344CB8AC3E}">
        <p14:creationId xmlns:p14="http://schemas.microsoft.com/office/powerpoint/2010/main" val="636920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75A2-CE51-0EA1-2696-AF62A32D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C77-DF7A-374F-FBC9-B2010A2F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Cloud offering of services.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Sonar cloud, terraform cloud, artifactory cloud.</a:t>
            </a:r>
          </a:p>
        </p:txBody>
      </p:sp>
    </p:spTree>
    <p:extLst>
      <p:ext uri="{BB962C8B-B14F-4D97-AF65-F5344CB8AC3E}">
        <p14:creationId xmlns:p14="http://schemas.microsoft.com/office/powerpoint/2010/main" val="1571057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Microsoft-Azure-Cloud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115225"/>
            <a:ext cx="7859730" cy="58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22139"/>
            <a:ext cx="6277970" cy="54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Do you think it’s one person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multiple people are facing same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8" y="2628899"/>
            <a:ext cx="8891915" cy="27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Should they stop?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Continue your business with one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Problem if I am running business with one place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Suppose, I am driving my business . Lets say India for example. </a:t>
            </a:r>
            <a:r>
              <a:rPr lang="en-US" dirty="0"/>
              <a:t> Now multiple people are facing latency issue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0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latency?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"/>
            <a:ext cx="11693159" cy="57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Are you joking?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it really possible to have latency?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2247530"/>
            <a:ext cx="4887533" cy="4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518</Words>
  <Application>Microsoft Office PowerPoint</Application>
  <PresentationFormat>Widescreen</PresentationFormat>
  <Paragraphs>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           Cloud computing fundamentals</vt:lpstr>
      <vt:lpstr>requirement</vt:lpstr>
      <vt:lpstr>My issue</vt:lpstr>
      <vt:lpstr>PowerPoint Presentation</vt:lpstr>
      <vt:lpstr>Do you think it’s one person problem</vt:lpstr>
      <vt:lpstr>Should they stop?</vt:lpstr>
      <vt:lpstr>Problem if I am running business with one place</vt:lpstr>
      <vt:lpstr>What is latency? </vt:lpstr>
      <vt:lpstr>Are you joking?</vt:lpstr>
      <vt:lpstr>Latency calculator azure</vt:lpstr>
      <vt:lpstr>Latency calculator aws</vt:lpstr>
      <vt:lpstr>How cloud provider solved this problem?</vt:lpstr>
      <vt:lpstr>PowerPoint Presentation</vt:lpstr>
      <vt:lpstr>Business model of cloud provider?</vt:lpstr>
      <vt:lpstr>Cloud computing</vt:lpstr>
      <vt:lpstr>background</vt:lpstr>
      <vt:lpstr>What is region?</vt:lpstr>
      <vt:lpstr>PowerPoint Presentation</vt:lpstr>
      <vt:lpstr>What data centre consists?</vt:lpstr>
      <vt:lpstr>Need of datacentre</vt:lpstr>
      <vt:lpstr>Case study: saving backup in disk drive</vt:lpstr>
      <vt:lpstr>Unfortunate condition</vt:lpstr>
      <vt:lpstr>Case study: saving backup in disk drive</vt:lpstr>
      <vt:lpstr>My condition now</vt:lpstr>
      <vt:lpstr>Saving data in 3 place</vt:lpstr>
      <vt:lpstr>Saving data in 3 places</vt:lpstr>
      <vt:lpstr>Cloud way to deal with this failure</vt:lpstr>
      <vt:lpstr>Now related the terminology</vt:lpstr>
      <vt:lpstr>https://learn.microsoft.com/en-us/azure/reliability/availability-zones-overview?tabs=azure-cli </vt:lpstr>
      <vt:lpstr>Types of Cloud</vt:lpstr>
      <vt:lpstr>Private cloud</vt:lpstr>
      <vt:lpstr>Public cloud</vt:lpstr>
      <vt:lpstr>Community cloud</vt:lpstr>
      <vt:lpstr>Hybrid cloud</vt:lpstr>
      <vt:lpstr>IAAS</vt:lpstr>
      <vt:lpstr>PAAS</vt:lpstr>
      <vt:lpstr>SAAS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fundamentals</dc:title>
  <dc:creator>Microsoft account</dc:creator>
  <cp:lastModifiedBy>juhi3260@gmail.com</cp:lastModifiedBy>
  <cp:revision>26</cp:revision>
  <dcterms:created xsi:type="dcterms:W3CDTF">2024-06-08T15:55:18Z</dcterms:created>
  <dcterms:modified xsi:type="dcterms:W3CDTF">2024-06-08T18:01:37Z</dcterms:modified>
</cp:coreProperties>
</file>