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C1A8-2F51-26E5-5A7E-710582F0A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50709-F154-F58A-47FE-49AD10CC9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5F2B-DDDC-2E17-1299-26648436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C614-B8A1-303A-4DCA-03655A2F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181D-191C-FAA0-1162-B54173DF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0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ED60-2023-F94E-639F-9B66D6CE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368ED-27D4-6C0E-29E5-E9BF7335F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5CE9-5061-A8B3-D340-3FFE21BD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363E-7986-6C0A-17A9-154950CA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1EA7-EBB2-EDA5-2CB3-C8EA83EF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5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95AFC-535D-8478-3572-278F8288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06D5E-1B14-4224-1BBD-0093DAE9C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7108-35D8-F1E1-6985-4D930E1E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EF72-50D1-F532-1B50-73096D86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37A6-E46D-E7A9-CD0C-AABF8D6A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8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9845-23C9-AEEE-64C7-94F2A1BB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1653-67FC-2240-3860-2DD4D4C8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78E8-6880-1391-6592-222E2F7C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934E-A08D-6B65-2435-B23FE1D5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24883-1C19-18ED-C247-E4589A9E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5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C7A3-92DF-44F7-76EB-37B94411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C840F-4BCC-C98A-1A39-BE02AE90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06D1-274E-E685-CBC8-C074D9CF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6FEA-5CD4-2166-0D14-D438B9A5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C9230-9F4C-29F4-FE93-500F546F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97AD-64AA-425A-152A-763A0E37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0420-9D32-5757-311A-341E9A5B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93167-D469-F468-078F-98393E023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FB861-DE02-CBAC-13B5-A2D62391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4EDA3-FD8A-B56C-F6A0-19FAB271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DAD44-1D7B-4288-A029-DCFF6D4E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7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EBE0-7FEB-1FE6-67C4-D9CA014A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5130D-DD1B-114B-FEB7-44DF62E6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60A95-4E24-7B4C-F989-19BE6B20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16018-54A7-E090-DC42-30AE1F97B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41D6-1FB6-7CC7-D199-3E5355B32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86804-87B3-47B9-9B99-761CF999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1AFC5-ABF2-F649-1666-6CEA9485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9E2EF-4F69-D528-BFC6-3A4D42DB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0330-0DF3-4284-1CB6-B67FEE16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0627E-222B-009C-C6F2-6EC18F4E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8B1E6-EBC8-BE97-693F-8DF06185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D0591-39BA-7F9E-65D0-6F487BE4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1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F3C72-C0AA-B19B-DBD3-938763F3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5FE65-4BC3-83CC-0CE3-78CFAE87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61833-568F-3EF9-E423-DA57E001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5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3B45-332F-9E44-AFBB-B6082F7F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DACD-87D0-80B6-5930-9ED7535D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FEA6F-EBBB-17D1-7B7E-E594D6376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C7B-BDE7-653D-4004-C7EAD49D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2BA42-A35E-8C3A-4B66-BA063445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A16CC-D106-0B32-1FF8-C40E2AEC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067A-4B52-86DE-B269-C5F1DA74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D2298-8278-4203-BFEF-24C2BAD9A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B1960-999C-2C1E-15B4-D24BA0F83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C9B1A-0BDD-A849-7765-B5787FAC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0D3-163C-4445-889A-67E2DC7129D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FB6E3-5EA4-D88D-3226-130596DE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E615-C7EA-2F6B-2D97-BA9D2BA9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4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44E92-9607-82C4-63D0-E47A7FA9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29CE-F401-3A2F-2080-19A22169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19CA-7866-8560-B884-EE6149FBA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ED0D3-163C-4445-889A-67E2DC7129D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1311-86A4-EF7F-308D-70E5C7236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9A8F-01C7-C3F6-E478-5E08D9423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94F8-D76B-4F31-BAEA-7D255A078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2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resource-manager/management/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resource-manager/templates/over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baskDevops/Batch1/tree/main/AzureCloud/Azure%20Zero%20to%20Hero/Azure-zero-to-hero-repository/Day-11%20ARM%20template/02-virtual-machi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9641-ABD7-043C-3B56-47F69222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Let see story of a person who want to use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CF8FF6-A186-6963-DCDB-254C9753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94197" cy="41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6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4F60-9EB3-6C6A-BE2E-6ACC395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ARMToPerson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18C79-FAD6-A6B9-18B0-8EBCEAED8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8619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8F9F-BF74-2D20-CAD0-B3080519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 just wait I am coming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25E84-5BE1-4856-62D5-2D2C4517E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53" y="1825625"/>
            <a:ext cx="7828494" cy="4351338"/>
          </a:xfrm>
        </p:spPr>
      </p:pic>
    </p:spTree>
    <p:extLst>
      <p:ext uri="{BB962C8B-B14F-4D97-AF65-F5344CB8AC3E}">
        <p14:creationId xmlns:p14="http://schemas.microsoft.com/office/powerpoint/2010/main" val="9926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4990-8D3A-0E6B-D78F-B00EC448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Autofit/>
          </a:bodyPr>
          <a:lstStyle/>
          <a:p>
            <a:br>
              <a:rPr lang="en-IN" sz="4800" dirty="0">
                <a:solidFill>
                  <a:srgbClr val="FF0000"/>
                </a:solidFill>
              </a:rPr>
            </a:br>
            <a:br>
              <a:rPr lang="en-IN" sz="4800" dirty="0">
                <a:solidFill>
                  <a:srgbClr val="FF0000"/>
                </a:solidFill>
              </a:rPr>
            </a:br>
            <a:br>
              <a:rPr lang="en-IN" sz="4800" dirty="0">
                <a:solidFill>
                  <a:srgbClr val="FF0000"/>
                </a:solidFill>
              </a:rPr>
            </a:br>
            <a:br>
              <a:rPr lang="en-IN" sz="4800" dirty="0">
                <a:solidFill>
                  <a:srgbClr val="FF0000"/>
                </a:solidFill>
              </a:rPr>
            </a:br>
            <a:r>
              <a:rPr lang="en-IN" sz="4800" dirty="0">
                <a:solidFill>
                  <a:srgbClr val="FF0000"/>
                </a:solidFill>
              </a:rPr>
              <a:t>                we don't support violence</a:t>
            </a:r>
          </a:p>
        </p:txBody>
      </p:sp>
    </p:spTree>
    <p:extLst>
      <p:ext uri="{BB962C8B-B14F-4D97-AF65-F5344CB8AC3E}">
        <p14:creationId xmlns:p14="http://schemas.microsoft.com/office/powerpoint/2010/main" val="315219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E251-07BC-CC80-91D9-74D3F99F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PersonToARM</a:t>
            </a:r>
            <a:r>
              <a:rPr lang="en-IN" dirty="0"/>
              <a:t>: Don’t try anything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CA9D5-A7A1-744A-2D71-8A5414360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74" y="1787427"/>
            <a:ext cx="6647379" cy="4705448"/>
          </a:xfrm>
        </p:spPr>
      </p:pic>
    </p:spTree>
    <p:extLst>
      <p:ext uri="{BB962C8B-B14F-4D97-AF65-F5344CB8AC3E}">
        <p14:creationId xmlns:p14="http://schemas.microsoft.com/office/powerpoint/2010/main" val="100328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7167-FFB4-D113-C9DB-579A2F8F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ARMtoPerson</a:t>
            </a:r>
            <a:r>
              <a:rPr lang="en-IN" dirty="0">
                <a:solidFill>
                  <a:srgbClr val="FF0000"/>
                </a:solidFill>
              </a:rPr>
              <a:t>: Why what’s problem in ARM?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3DC9-7766-549D-DAC7-9F86469C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I know that much codding, I would be working in google.</a:t>
            </a:r>
          </a:p>
        </p:txBody>
      </p:sp>
    </p:spTree>
    <p:extLst>
      <p:ext uri="{BB962C8B-B14F-4D97-AF65-F5344CB8AC3E}">
        <p14:creationId xmlns:p14="http://schemas.microsoft.com/office/powerpoint/2010/main" val="226480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5E49-F90B-91CE-F27A-671E9224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63" y="365125"/>
            <a:ext cx="10901737" cy="1325563"/>
          </a:xfrm>
        </p:spPr>
        <p:txBody>
          <a:bodyPr>
            <a:normAutofit/>
          </a:bodyPr>
          <a:lstStyle/>
          <a:p>
            <a:r>
              <a:rPr lang="en-IN" sz="3600" dirty="0"/>
              <a:t>You need to tell me  that you don’t know codding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74071-880F-C1A2-754D-F35A25EDD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2" y="1805366"/>
            <a:ext cx="5798692" cy="3247268"/>
          </a:xfrm>
        </p:spPr>
      </p:pic>
    </p:spTree>
    <p:extLst>
      <p:ext uri="{BB962C8B-B14F-4D97-AF65-F5344CB8AC3E}">
        <p14:creationId xmlns:p14="http://schemas.microsoft.com/office/powerpoint/2010/main" val="203345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3526-746D-920C-B75F-E1C38420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Let me tell you now&gt; </a:t>
            </a:r>
            <a:r>
              <a:rPr lang="en-IN" dirty="0"/>
              <a:t>I don’t know codding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F3340-093C-4D58-7B83-31936F2B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61" y="1771079"/>
            <a:ext cx="6667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5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EA77-9A08-A44E-8F1B-D038445A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have 2 more way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FC9B-EB87-4373-57F1-BED7788D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Manual</a:t>
            </a:r>
          </a:p>
          <a:p>
            <a:pPr marL="514350" indent="-514350">
              <a:buAutoNum type="arabicParenR"/>
            </a:pPr>
            <a:r>
              <a:rPr lang="en-IN" dirty="0"/>
              <a:t>Azure CLI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Here, I will write ARM template, you can start using them.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Live Demo: How ARM template provided for automation.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02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1F91-EC46-3CA7-B5B0-67F7D1BB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PersonToAzure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83C9D-7D3F-224D-F9A4-D994695BE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13" y="2190987"/>
            <a:ext cx="7253554" cy="4352133"/>
          </a:xfrm>
        </p:spPr>
      </p:pic>
    </p:spTree>
    <p:extLst>
      <p:ext uri="{BB962C8B-B14F-4D97-AF65-F5344CB8AC3E}">
        <p14:creationId xmlns:p14="http://schemas.microsoft.com/office/powerpoint/2010/main" val="124919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A5FB-17A2-1EB1-FDCD-924EB77B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if I know codding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58EC6-67E2-3723-1F4E-B7D91213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375" y="1797979"/>
            <a:ext cx="8567864" cy="3800914"/>
          </a:xfrm>
        </p:spPr>
      </p:pic>
    </p:spTree>
    <p:extLst>
      <p:ext uri="{BB962C8B-B14F-4D97-AF65-F5344CB8AC3E}">
        <p14:creationId xmlns:p14="http://schemas.microsoft.com/office/powerpoint/2010/main" val="42214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B3EB-FE0B-96F2-4896-D2C400C0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AzureReply</a:t>
            </a:r>
            <a:r>
              <a:rPr lang="en-IN" dirty="0">
                <a:solidFill>
                  <a:srgbClr val="FF0000"/>
                </a:solidFill>
              </a:rPr>
              <a:t>: Talk to my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28D14-AF13-A587-588B-A8CAC76DD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097" y="2126751"/>
            <a:ext cx="9767575" cy="3549841"/>
          </a:xfrm>
        </p:spPr>
      </p:pic>
    </p:spTree>
    <p:extLst>
      <p:ext uri="{BB962C8B-B14F-4D97-AF65-F5344CB8AC3E}">
        <p14:creationId xmlns:p14="http://schemas.microsoft.com/office/powerpoint/2010/main" val="375017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64C2-AF7C-0D19-9D1D-56574AE0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Codding helping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C429-B1BC-EDDB-0C0D-C6CA959B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 Studio is an integrated development environment developed by Microsoft. It is used to develop computer programs including websites, web apps, web services and mobile apps.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https://code.visualstudio.com/download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96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DF96-08FB-89BA-BD2F-9226CE34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Cloud Infrastructure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E31A4-C944-33C1-91BB-A196F2EF1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978" y="1879275"/>
            <a:ext cx="7584316" cy="3744527"/>
          </a:xfrm>
        </p:spPr>
      </p:pic>
    </p:spTree>
    <p:extLst>
      <p:ext uri="{BB962C8B-B14F-4D97-AF65-F5344CB8AC3E}">
        <p14:creationId xmlns:p14="http://schemas.microsoft.com/office/powerpoint/2010/main" val="115428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8CAA-C26E-5740-5230-6C95C8DA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you think it’s happy ending?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3E4B4-84E8-8E64-31AF-AC5946B93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43" y="1490838"/>
            <a:ext cx="7556907" cy="4231868"/>
          </a:xfrm>
        </p:spPr>
      </p:pic>
    </p:spTree>
    <p:extLst>
      <p:ext uri="{BB962C8B-B14F-4D97-AF65-F5344CB8AC3E}">
        <p14:creationId xmlns:p14="http://schemas.microsoft.com/office/powerpoint/2010/main" val="249081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C7FD-9B28-E6CF-2443-058AC059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No, architect decide we will use hybrid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0FFDC-21C5-9680-3264-44DB0027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3" y="1690688"/>
            <a:ext cx="5219807" cy="3313282"/>
          </a:xfrm>
        </p:spPr>
      </p:pic>
    </p:spTree>
    <p:extLst>
      <p:ext uri="{BB962C8B-B14F-4D97-AF65-F5344CB8AC3E}">
        <p14:creationId xmlns:p14="http://schemas.microsoft.com/office/powerpoint/2010/main" val="10917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66FC-15A1-A076-7880-2AEE9C7D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 am Thinking for my architect and talking to myTeam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A3340C-37B4-B9C0-304C-B560D4351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50" y="1836087"/>
            <a:ext cx="7017250" cy="3893291"/>
          </a:xfrm>
        </p:spPr>
      </p:pic>
    </p:spTree>
    <p:extLst>
      <p:ext uri="{BB962C8B-B14F-4D97-AF65-F5344CB8AC3E}">
        <p14:creationId xmlns:p14="http://schemas.microsoft.com/office/powerpoint/2010/main" val="160350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6146-714D-22F5-629E-5758A7D8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while my Seniors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A7FF3-80B4-8B36-E89E-3F5633CF8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81" y="1690688"/>
            <a:ext cx="7768119" cy="4025106"/>
          </a:xfrm>
        </p:spPr>
      </p:pic>
    </p:spTree>
    <p:extLst>
      <p:ext uri="{BB962C8B-B14F-4D97-AF65-F5344CB8AC3E}">
        <p14:creationId xmlns:p14="http://schemas.microsoft.com/office/powerpoint/2010/main" val="3402305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9604-6EF0-2E3A-838A-8384FE46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Reason for using </a:t>
            </a:r>
            <a:r>
              <a:rPr lang="en-IN" dirty="0" err="1"/>
              <a:t>multicloud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2427-7838-0287-BCB7-874F7B39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Taking expertise of cloud’s in their area like-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Google: Good for Storage</a:t>
            </a:r>
          </a:p>
          <a:p>
            <a:pPr marL="0" indent="0">
              <a:buNone/>
            </a:pPr>
            <a:r>
              <a:rPr lang="en-IN" dirty="0"/>
              <a:t>AWS: Very good documentation</a:t>
            </a:r>
          </a:p>
          <a:p>
            <a:pPr marL="0" indent="0">
              <a:buNone/>
            </a:pPr>
            <a:r>
              <a:rPr lang="en-IN" dirty="0"/>
              <a:t>IBM: Good for mainframe application</a:t>
            </a:r>
          </a:p>
          <a:p>
            <a:pPr marL="0" indent="0">
              <a:buNone/>
            </a:pPr>
            <a:r>
              <a:rPr lang="en-IN" dirty="0"/>
              <a:t>Oracle: Good for Java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796833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97E4-C88B-1584-96B3-92386CEC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situation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B363C1-FC7B-BDFC-B6F0-C936DC9F9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33" y="1825625"/>
            <a:ext cx="77395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90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ECC4-8308-1F2A-1536-0BFC0E18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04019E-364C-1CBC-0077-782DFE075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27" y="1972638"/>
            <a:ext cx="8348288" cy="3478453"/>
          </a:xfrm>
        </p:spPr>
      </p:pic>
    </p:spTree>
    <p:extLst>
      <p:ext uri="{BB962C8B-B14F-4D97-AF65-F5344CB8AC3E}">
        <p14:creationId xmlns:p14="http://schemas.microsoft.com/office/powerpoint/2010/main" val="1930536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F05F-B373-2AA4-8267-C4C3287D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F780-545D-86CE-EA6E-2A6ABF17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You just learn copy paste, and I will help you to create infrastructure in 4000+ cloud</a:t>
            </a:r>
          </a:p>
        </p:txBody>
      </p:sp>
    </p:spTree>
    <p:extLst>
      <p:ext uri="{BB962C8B-B14F-4D97-AF65-F5344CB8AC3E}">
        <p14:creationId xmlns:p14="http://schemas.microsoft.com/office/powerpoint/2010/main" val="362857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98AB-9112-1BA8-4998-59E2B0CF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ARM[Azure resource manager]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58329-E247-6D41-1424-45B1F86AB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598" y="2203731"/>
            <a:ext cx="6380432" cy="2450538"/>
          </a:xfrm>
        </p:spPr>
      </p:pic>
    </p:spTree>
    <p:extLst>
      <p:ext uri="{BB962C8B-B14F-4D97-AF65-F5344CB8AC3E}">
        <p14:creationId xmlns:p14="http://schemas.microsoft.com/office/powerpoint/2010/main" val="3103767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BE3A-138B-B075-E9A4-B08538FA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Terraform?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FDA5-1C96-EB51-CB6D-FDB7FF90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Multi cloud management tool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Good Points:</a:t>
            </a:r>
          </a:p>
          <a:p>
            <a:pPr marL="0" indent="0">
              <a:buNone/>
            </a:pPr>
            <a:r>
              <a:rPr lang="en-IN" dirty="0"/>
              <a:t> 1) Very nice documentation.</a:t>
            </a:r>
          </a:p>
          <a:p>
            <a:pPr marL="0" indent="0">
              <a:buNone/>
            </a:pPr>
            <a:r>
              <a:rPr lang="en-IN" dirty="0"/>
              <a:t> 2) Structured things</a:t>
            </a:r>
          </a:p>
        </p:txBody>
      </p:sp>
    </p:spTree>
    <p:extLst>
      <p:ext uri="{BB962C8B-B14F-4D97-AF65-F5344CB8AC3E}">
        <p14:creationId xmlns:p14="http://schemas.microsoft.com/office/powerpoint/2010/main" val="16037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A940-E4D1-85E1-EEF7-B883C3E2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People who don’t know terraform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C18AC-43AC-4040-368B-E9BCBC583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49" y="1582953"/>
            <a:ext cx="3448799" cy="3941485"/>
          </a:xfrm>
        </p:spPr>
      </p:pic>
    </p:spTree>
    <p:extLst>
      <p:ext uri="{BB962C8B-B14F-4D97-AF65-F5344CB8AC3E}">
        <p14:creationId xmlns:p14="http://schemas.microsoft.com/office/powerpoint/2010/main" val="3377639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EBD9-19D3-9245-6A4B-3722A252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to 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2F1486-8ABE-EB20-6331-3CE453119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507986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CB1C-B765-CC8D-0598-322E7EF2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Story to be continue-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9CE0F5-9E8F-1691-88D1-9DD311E85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54" y="1922682"/>
            <a:ext cx="5035353" cy="3564351"/>
          </a:xfrm>
        </p:spPr>
      </p:pic>
    </p:spTree>
    <p:extLst>
      <p:ext uri="{BB962C8B-B14F-4D97-AF65-F5344CB8AC3E}">
        <p14:creationId xmlns:p14="http://schemas.microsoft.com/office/powerpoint/2010/main" val="2034881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7319-5437-00F1-9CD1-C1F9BCBC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3 days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AD7E-3C54-CAF4-C3CE-50AE748C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Storage and manual cloud management</a:t>
            </a:r>
          </a:p>
          <a:p>
            <a:pPr marL="514350" indent="-514350">
              <a:buAutoNum type="arabicParenR"/>
            </a:pPr>
            <a:r>
              <a:rPr lang="en-IN" dirty="0"/>
              <a:t>CLI and virtual machine</a:t>
            </a:r>
          </a:p>
          <a:p>
            <a:pPr marL="514350" indent="-514350">
              <a:buAutoNum type="arabicParenR"/>
            </a:pPr>
            <a:r>
              <a:rPr lang="en-IN" dirty="0"/>
              <a:t>Terraform and </a:t>
            </a:r>
            <a:r>
              <a:rPr lang="en-IN" dirty="0" err="1"/>
              <a:t>AzureWebApp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278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4AA4-95DE-9A82-6697-F2A9F155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E46D-C826-9DB0-1628-C974D009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Cloud is very boring, just trying to get your interest, Please share your feedback</a:t>
            </a:r>
          </a:p>
        </p:txBody>
      </p:sp>
    </p:spTree>
    <p:extLst>
      <p:ext uri="{BB962C8B-B14F-4D97-AF65-F5344CB8AC3E}">
        <p14:creationId xmlns:p14="http://schemas.microsoft.com/office/powerpoint/2010/main" val="372286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3025-7409-D81F-A91E-5E4BA9FD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resource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B316-9398-30A5-EC13-04BBEAD8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Link: </a:t>
            </a:r>
            <a:r>
              <a:rPr lang="en-IN" dirty="0">
                <a:hlinkClick r:id="rId2"/>
              </a:rPr>
              <a:t>https://learn.microsoft.com/en-us/azure/azure-resource-manager/management/overview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25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7E3B-688A-6D76-1BD7-B59D89B7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 to ARM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E241F-4C2B-7FC8-51EB-B0FCBF500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478" y="2159020"/>
            <a:ext cx="8465905" cy="3378413"/>
          </a:xfrm>
        </p:spPr>
      </p:pic>
    </p:spTree>
    <p:extLst>
      <p:ext uri="{BB962C8B-B14F-4D97-AF65-F5344CB8AC3E}">
        <p14:creationId xmlns:p14="http://schemas.microsoft.com/office/powerpoint/2010/main" val="2352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3E74-8EA8-6ECE-B594-EC65CF14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Please speak with me in my </a:t>
            </a:r>
            <a:r>
              <a:rPr lang="en-IN" dirty="0" err="1">
                <a:solidFill>
                  <a:srgbClr val="FF0000"/>
                </a:solidFill>
              </a:rPr>
              <a:t>teamplate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E0E51A-0A8F-1BCE-98B0-F8398DBCE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40" y="1729798"/>
            <a:ext cx="8928243" cy="4260280"/>
          </a:xfrm>
        </p:spPr>
      </p:pic>
    </p:spTree>
    <p:extLst>
      <p:ext uri="{BB962C8B-B14F-4D97-AF65-F5344CB8AC3E}">
        <p14:creationId xmlns:p14="http://schemas.microsoft.com/office/powerpoint/2010/main" val="272902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3BE2-B7B6-D08F-841D-C820A2EE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A87C-0763-EE79-565A-09DF3CA0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ARM templates are written in JSON (JavaScript Object Notation) and are </a:t>
            </a:r>
            <a:r>
              <a:rPr lang="en-IN" b="1" dirty="0"/>
              <a:t>used to define and deploy resources into the Microsoft Azure cloud platform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https://learn.microsoft.com/en-us/azure/azure-resource-manager/templates/overview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96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977B-9C2C-2D29-A87B-6F189BFC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see one template for creating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C328-1C49-7440-6CC7-31358CF6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https://github.com/JanbaskDevops/Batch1/tree/main/AzureCloud/Azure%20Zero%20to%20Hero/Azure-zero-to-hero-repository/Day-11%20ARM%20template/02-virtual-machine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11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AEB-BB29-DBFF-D280-16A84FF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My face after seeing ARM template to ARM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01B47-98BD-2C2F-FF1E-76AE6564A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99" y="1825625"/>
            <a:ext cx="4295570" cy="4295570"/>
          </a:xfrm>
        </p:spPr>
      </p:pic>
    </p:spTree>
    <p:extLst>
      <p:ext uri="{BB962C8B-B14F-4D97-AF65-F5344CB8AC3E}">
        <p14:creationId xmlns:p14="http://schemas.microsoft.com/office/powerpoint/2010/main" val="418689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451</Words>
  <Application>Microsoft Office PowerPoint</Application>
  <PresentationFormat>Widescreen</PresentationFormat>
  <Paragraphs>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Let see story of a person who want to use Cloud</vt:lpstr>
      <vt:lpstr>AzureReply: Talk to my manager</vt:lpstr>
      <vt:lpstr>ARM[Azure resource manager]</vt:lpstr>
      <vt:lpstr>Azure resource manager</vt:lpstr>
      <vt:lpstr>Person to ARM</vt:lpstr>
      <vt:lpstr>Please speak with me in my teamplate</vt:lpstr>
      <vt:lpstr>ARM template</vt:lpstr>
      <vt:lpstr>Lets see one template for creating VM</vt:lpstr>
      <vt:lpstr>My face after seeing ARM template to ARM manager</vt:lpstr>
      <vt:lpstr>ARMToPerson</vt:lpstr>
      <vt:lpstr>You just wait I am coming</vt:lpstr>
      <vt:lpstr>                    we don't support violence</vt:lpstr>
      <vt:lpstr>PersonToARM: Don’t try anything</vt:lpstr>
      <vt:lpstr>ARMtoPerson: Why what’s problem in ARM?</vt:lpstr>
      <vt:lpstr>You need to tell me  that you don’t know codding</vt:lpstr>
      <vt:lpstr>Let me tell you now&gt; I don’t know codding</vt:lpstr>
      <vt:lpstr>I have 2 more way for you</vt:lpstr>
      <vt:lpstr>PersonToAzure</vt:lpstr>
      <vt:lpstr>What if I know codding</vt:lpstr>
      <vt:lpstr>Codding helping assistant</vt:lpstr>
      <vt:lpstr>Azure Cloud Infrastructure</vt:lpstr>
      <vt:lpstr>Do you think it’s happy ending?</vt:lpstr>
      <vt:lpstr>No, architect decide we will use hybrid cloud</vt:lpstr>
      <vt:lpstr>I am Thinking for my architect and talking to myTeam</vt:lpstr>
      <vt:lpstr>Mean while my Seniors</vt:lpstr>
      <vt:lpstr>Reason for using multicloud</vt:lpstr>
      <vt:lpstr>My situation</vt:lpstr>
      <vt:lpstr>Terraform</vt:lpstr>
      <vt:lpstr>Terraform</vt:lpstr>
      <vt:lpstr>What is Terraform?</vt:lpstr>
      <vt:lpstr>People who don’t know terraform</vt:lpstr>
      <vt:lpstr>Terraform to all</vt:lpstr>
      <vt:lpstr>Story to be continue-</vt:lpstr>
      <vt:lpstr>Next 3 days Agenda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11</cp:revision>
  <dcterms:created xsi:type="dcterms:W3CDTF">2024-06-09T05:03:28Z</dcterms:created>
  <dcterms:modified xsi:type="dcterms:W3CDTF">2024-06-09T06:51:29Z</dcterms:modified>
</cp:coreProperties>
</file>