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8365-AC5C-7AB9-83AC-D5D84EBEF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F0C43-9257-6AC8-2DB4-2DAD79F50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62EC4-47EA-8182-5168-34F1556B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D1D69-DE18-913D-DDCE-56940964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5F209-8B84-914B-35A6-B9EEBB17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7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52A2-BFA9-629D-C6C2-285261BC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4B8E3-6165-8151-B074-668B4F881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9A12-3426-32AC-37D2-CAFC1DDE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D344-2A46-2F03-C339-B5122E52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24307-5B8E-6207-CE24-D7E0F9B5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0A6F7-6C87-B2F0-1F72-22FF611F1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4F9D4-ADD5-9E94-4C94-8619E4B1B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A5BA6-293C-C6C8-4C66-6E696024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944BC-2D94-6B37-12BB-DE5FE5A7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C912B-2937-256F-713F-B2ED6D0F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0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8160-0FE8-739D-7E28-11DD297F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B0F-5D44-47DA-C995-95A630E71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D511E-8315-29EC-A0B9-EE6015DF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BDAEE-8873-55B1-9BD4-D724323B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110AD-B61E-70E8-9819-CB01C54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07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D8F2-C82F-D28F-2061-AAFC1418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54A68-B709-71EA-6EF9-9C9CCCDEF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A138D-6CF6-BEAA-8EB6-5ADD4AC0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19A63-0143-AD50-5563-B03E3A81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AC8DF-97B3-3B56-1CF5-46829B01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87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FD8B-F4F3-E2FD-AC15-47E9D031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BDBB4-458D-918B-22BB-5A2D66BB2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CF824-09D3-5441-5ABE-A2D1EB48B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0C6DC-06C2-2AE0-93C1-03355BBB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7EFB5-6107-9D6D-ABE4-61D2D682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69873-D4FA-2771-BFD6-885D9B7E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45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3A85-BF6C-027C-B669-D3EC77CA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9A0EB-1585-7142-2751-088AA1ACE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BE867-321F-24D5-C247-A9A5EF086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4EFB2-8A66-3D50-BCE4-B5BEFD1E9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EC9E9-08D4-5CB9-A81A-727C50EA6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F2962-1814-B5CE-F062-A159D3D1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E87B3-1D5A-CF0A-1997-13F269E5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0AAF7-F183-FD11-BB12-E44B1FC6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1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8A68-5D31-804E-1F48-F53E5C08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4ABCB-9BC0-EB22-BB0A-18793F62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299B9-AAA3-C6A4-F614-D2C05571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E8143-CF9C-BDED-6DCF-AB5145FD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03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3CA53-5B71-6A3E-7F8C-7BB4E9BA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50AF3-E9E3-39ED-3DF8-1FA9850C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A7F0E-B155-E66B-DFA7-C74BD44E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29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3764-8BC1-877A-2A6C-34B524FF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792D0-8628-C24A-DCAC-FC25E495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3F4C-5EE5-4005-CE14-A449D53CB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C151C-D9C8-69B0-39CB-DAE35101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D858B-6F7B-5475-E532-A3DF764B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4521D-E264-36D5-3A96-A7B1BD19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3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B288-3664-7F6D-87DD-457DB7A5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1B7CE-891A-CED5-143E-4E28537C0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31EC1-3118-F64E-0B45-4A95E3FD2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675E6-B445-1AF3-413F-990D1DC0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64741-F1C0-59A6-C4A7-51F8624E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31324-0B10-279E-354E-75D3CC2E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67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C6AC7-9642-7738-FC38-9403B504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A7CCA-6AB7-0C22-1DDD-EA0A89441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9D17A-513B-367B-1918-AB47AF2DC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74ABF-B10C-47EA-B27C-C7DA3A151AEB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BFFB-9326-C19F-9E41-7FFC163E1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786E-97E5-C840-B62A-FF5F20A38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05B2-FDC6-4EBF-B102-ED1B3F5D4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43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F9CA-6346-4FB1-FAC3-4A911831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 type in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C6C3-59AB-E00A-E3FE-1AED32F6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IN" dirty="0">
                <a:highlight>
                  <a:srgbClr val="FFFF00"/>
                </a:highlight>
              </a:rPr>
              <a:t>Compute</a:t>
            </a:r>
            <a:r>
              <a:rPr lang="en-IN" dirty="0"/>
              <a:t>- Where Memory and CPU is needed</a:t>
            </a:r>
          </a:p>
          <a:p>
            <a:pPr marL="514350" indent="-514350">
              <a:buAutoNum type="arabicParenR"/>
            </a:pPr>
            <a:r>
              <a:rPr lang="en-IN" dirty="0">
                <a:highlight>
                  <a:srgbClr val="FFFF00"/>
                </a:highlight>
              </a:rPr>
              <a:t>Storage</a:t>
            </a:r>
            <a:r>
              <a:rPr lang="en-IN" dirty="0"/>
              <a:t>- Where you want to store somethings</a:t>
            </a:r>
          </a:p>
          <a:p>
            <a:pPr marL="514350" indent="-514350">
              <a:buAutoNum type="arabicParenR"/>
            </a:pPr>
            <a:r>
              <a:rPr lang="en-IN" dirty="0">
                <a:highlight>
                  <a:srgbClr val="FFFF00"/>
                </a:highlight>
              </a:rPr>
              <a:t>Networking-</a:t>
            </a:r>
            <a:r>
              <a:rPr lang="en-IN" dirty="0"/>
              <a:t> Providing connectopy</a:t>
            </a:r>
          </a:p>
          <a:p>
            <a:pPr marL="514350" indent="-514350">
              <a:buAutoNum type="arabicParenR"/>
            </a:pPr>
            <a:r>
              <a:rPr lang="en-IN" dirty="0">
                <a:highlight>
                  <a:srgbClr val="FFFF00"/>
                </a:highlight>
              </a:rPr>
              <a:t>Database-</a:t>
            </a:r>
            <a:r>
              <a:rPr lang="en-IN" dirty="0"/>
              <a:t> an organized collection of structured information, or data, typically stored electronically in a computer system.</a:t>
            </a:r>
          </a:p>
        </p:txBody>
      </p:sp>
    </p:spTree>
    <p:extLst>
      <p:ext uri="{BB962C8B-B14F-4D97-AF65-F5344CB8AC3E}">
        <p14:creationId xmlns:p14="http://schemas.microsoft.com/office/powerpoint/2010/main" val="951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55E1-D4EF-E7EA-A3B4-85BB8DD6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pet clinic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99AE-4759-069D-3C55-19121729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Requirement is-</a:t>
            </a:r>
          </a:p>
          <a:p>
            <a:pPr marL="0" indent="0">
              <a:buNone/>
            </a:pPr>
            <a:r>
              <a:rPr lang="en-IN" dirty="0"/>
              <a:t>                 1) git</a:t>
            </a:r>
          </a:p>
          <a:p>
            <a:pPr marL="0" indent="0">
              <a:buNone/>
            </a:pPr>
            <a:r>
              <a:rPr lang="en-IN" dirty="0"/>
              <a:t>                 2) Java17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92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AD75-AEDA-5877-BDCF-6B3A66C2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IAAS vs PAAS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6F7FE-27F1-DAF5-7E98-349080DD3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4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181D-3F33-9153-76A2-B3F3BEC6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IAAS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56CA-7FCD-8BC6-13DA-F107F1EB4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Virtual machine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 IAAS offerings cloud provider will give you VM, and you can install whatever software you want.</a:t>
            </a:r>
          </a:p>
        </p:txBody>
      </p:sp>
    </p:spTree>
    <p:extLst>
      <p:ext uri="{BB962C8B-B14F-4D97-AF65-F5344CB8AC3E}">
        <p14:creationId xmlns:p14="http://schemas.microsoft.com/office/powerpoint/2010/main" val="18461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361-367E-0EC6-D233-A245DD4E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PAAS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F73D-1CF6-32A1-0E9B-39803281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App services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Here, Cloud provider will provide platform to run your application, and they manage all the things</a:t>
            </a:r>
          </a:p>
        </p:txBody>
      </p:sp>
    </p:spTree>
    <p:extLst>
      <p:ext uri="{BB962C8B-B14F-4D97-AF65-F5344CB8AC3E}">
        <p14:creationId xmlns:p14="http://schemas.microsoft.com/office/powerpoint/2010/main" val="266826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Resource type in Cloud</vt:lpstr>
      <vt:lpstr>Spring pet clinic application</vt:lpstr>
      <vt:lpstr>IAAS vs PAAS solution</vt:lpstr>
      <vt:lpstr>IAAS Example</vt:lpstr>
      <vt:lpstr>PAAS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4</cp:revision>
  <dcterms:created xsi:type="dcterms:W3CDTF">2024-06-15T06:55:58Z</dcterms:created>
  <dcterms:modified xsi:type="dcterms:W3CDTF">2024-06-15T07:11:44Z</dcterms:modified>
</cp:coreProperties>
</file>