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46B5-1C26-B409-C976-D0740382D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60AD2-7DD9-D776-0834-2360A5C68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52-5913-415B-7187-97AA5109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0AD9-5595-4D9E-B519-C9C5CCE557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C2D6C-9367-0ED2-C6BC-55FF73CA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85EB6-F09D-5DA4-8DA0-B8589FB3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8737-6595-4667-9FEA-9284C478C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6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328-0A5B-DA1C-9689-68D53761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98BA2-E239-AE65-7D4D-796FA3278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87BC-2AE2-B197-4570-5515E31D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0AD9-5595-4D9E-B519-C9C5CCE557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EA11-B07F-8409-C64B-F2D36189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1A2AB-B19B-A1BB-1B91-9CD040DF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8737-6595-4667-9FEA-9284C478C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0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8DF08-8AA3-AB16-781A-7D22109D5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BC369-8A5E-0942-6FB3-0A83A732E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BA0F-A62F-F284-0DFB-57E22669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0AD9-5595-4D9E-B519-C9C5CCE557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8927-10F4-A3E7-0BB4-2A8A4216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907C-BEEB-6E09-2EF0-BDC08567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8737-6595-4667-9FEA-9284C478C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85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38B2-0806-941E-BCA2-51A95CC5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9F9A-362C-CDA0-DFEE-24F5A320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14A3-E7EC-80D8-BA3C-47AB015E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0AD9-5595-4D9E-B519-C9C5CCE557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D3A9-A96D-E149-E96A-C7F06203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9299-9C55-4553-F2F0-F73E16CE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8737-6595-4667-9FEA-9284C478C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47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8F1F-8F54-8DCE-E903-BACE32C3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5DE72-F1EE-98F4-45F2-3A4B9842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D4EC5-BCE0-DA6A-869E-4E3357C5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0AD9-5595-4D9E-B519-C9C5CCE557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BF77-AAAC-4A1E-2448-D69034EE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BF4E-B001-302B-C5F3-6C369BAE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8737-6595-4667-9FEA-9284C478C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3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406-9267-37E5-0565-5ED00FC1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DE56-352C-02B6-A35E-4B9580070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EE3C1-B961-85F2-30A1-E4A8AB58F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7E992-F3B9-B792-AF3E-39A06752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0AD9-5595-4D9E-B519-C9C5CCE557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3345A-2A92-D92F-FD8F-6AB03066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847F4-0748-2D5B-BBA3-0B7B430A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8737-6595-4667-9FEA-9284C478C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5FCC-246F-71D8-8176-4AB206F8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1334B-041E-32A6-A498-064BB51A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ACCB-1290-0271-1235-F4C5D9CD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C6390-7F21-E2D8-2A28-3F530530F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58067-6543-6760-F538-82763BBC3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492B9-3F9A-BD13-CBDB-4E814210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0AD9-5595-4D9E-B519-C9C5CCE557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21BD-04D9-4E8F-2F54-A6AD1C0D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F68B6-1F9A-9D3C-9D94-5DA9A72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8737-6595-4667-9FEA-9284C478C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70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F9C2-3279-31BE-0FC3-4C368211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A2F1F-0B4E-A56B-DC79-CDDA3952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0AD9-5595-4D9E-B519-C9C5CCE557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B009-A88E-72C3-ADC2-EAF79780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A3145-DB06-F8BB-A8B9-0E9402DA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8737-6595-4667-9FEA-9284C478C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4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5CD1A-929C-E4BA-5F6A-3F0C3AB8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0AD9-5595-4D9E-B519-C9C5CCE557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EAB1A-8298-74CB-98D1-1C7DEDE3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9B18B-C2B3-CC6D-F63A-EDCF83CF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8737-6595-4667-9FEA-9284C478C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1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2BCB-86F8-8881-3EE7-59BDBD61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2035-E3E1-9882-648C-C4CB5E770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05309-E182-284A-9965-DB251EEE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62EE-441D-39A4-6042-3697593D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0AD9-5595-4D9E-B519-C9C5CCE557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17C53-6834-56D5-A2D2-3F8EB84C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03BA6-0C9E-3F2D-EFE9-565A4EE8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8737-6595-4667-9FEA-9284C478C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9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84BA-1B5A-A1E2-4C1A-13E9F55D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DA85F-0408-DBA5-FCC3-D2C08185C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64CBF-0A51-375B-2DAE-02C38E56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1C837-B051-7CE9-8621-A3D21CAE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0AD9-5595-4D9E-B519-C9C5CCE557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26E1-60B7-5A1F-0A58-47E61402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C98D7-E02D-ED8A-E545-7368344F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8737-6595-4667-9FEA-9284C478C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8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7BF78-EF67-6207-8C1E-5C6557F4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656C0-B6AB-1A19-D83C-1337B35A7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7195-C949-082E-1279-0E73AE03D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F0AD9-5595-4D9E-B519-C9C5CCE557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7A5F-CAA1-7798-B0C1-3130E1D3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E27A-6C97-EDA6-633F-1A5736F3D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8737-6595-4667-9FEA-9284C478C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4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93E71-923C-5748-4377-7B0B6FFD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25" y="1536602"/>
            <a:ext cx="6782149" cy="37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1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C81623-5F87-2F4F-1EB3-F3388043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27" y="598899"/>
            <a:ext cx="9452224" cy="52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0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50144-75B3-22C9-E434-0547B4AD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72" y="860895"/>
            <a:ext cx="8476180" cy="552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5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0ECF0-F887-2379-67AB-7765E5F6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44" y="891234"/>
            <a:ext cx="8835774" cy="51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1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1C26-DAAE-2B1C-B9FA-9B5F2B066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Monitoring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F680B-D88B-DE1B-3413-21CDF548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Splunk</a:t>
            </a:r>
          </a:p>
          <a:p>
            <a:pPr marL="457200" indent="-457200">
              <a:buAutoNum type="arabicParenR"/>
            </a:pPr>
            <a:r>
              <a:rPr lang="en-IN" dirty="0"/>
              <a:t>ELK</a:t>
            </a:r>
          </a:p>
          <a:p>
            <a:pPr marL="457200" indent="-457200">
              <a:buAutoNum type="arabicParenR"/>
            </a:pPr>
            <a:r>
              <a:rPr lang="en-IN" dirty="0"/>
              <a:t>Grafana</a:t>
            </a:r>
          </a:p>
        </p:txBody>
      </p:sp>
    </p:spTree>
    <p:extLst>
      <p:ext uri="{BB962C8B-B14F-4D97-AF65-F5344CB8AC3E}">
        <p14:creationId xmlns:p14="http://schemas.microsoft.com/office/powerpoint/2010/main" val="391504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074D-2101-665E-7A9D-9764F2AC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between monitoring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B8A6D-C962-C7FF-604F-D3101DF54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629" y="2527444"/>
            <a:ext cx="10873247" cy="2732926"/>
          </a:xfrm>
        </p:spPr>
      </p:pic>
    </p:spTree>
    <p:extLst>
      <p:ext uri="{BB962C8B-B14F-4D97-AF65-F5344CB8AC3E}">
        <p14:creationId xmlns:p14="http://schemas.microsoft.com/office/powerpoint/2010/main" val="138878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358B-5E72-6478-2E24-D84F5E94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icon in 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AA22-2E63-B055-AA34-5D708245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Query/visualization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7527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83CA-CD57-C7F1-D841-1CA5209A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B26A-3E74-1E5B-F7FF-4470F9E4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 represent live data in filtered </a:t>
            </a:r>
            <a:r>
              <a:rPr lang="en-IN" dirty="0" err="1"/>
              <a:t>formate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I want to display name of topper and marks</a:t>
            </a:r>
          </a:p>
        </p:txBody>
      </p:sp>
    </p:spTree>
    <p:extLst>
      <p:ext uri="{BB962C8B-B14F-4D97-AF65-F5344CB8AC3E}">
        <p14:creationId xmlns:p14="http://schemas.microsoft.com/office/powerpoint/2010/main" val="421695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Monitoring tool</vt:lpstr>
      <vt:lpstr>Comparison between monitoring tools</vt:lpstr>
      <vt:lpstr>Search icon in  monitoring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juhi3260@gmail.com</dc:creator>
  <cp:lastModifiedBy>juhi3260@gmail.com</cp:lastModifiedBy>
  <cp:revision>1</cp:revision>
  <dcterms:created xsi:type="dcterms:W3CDTF">2024-02-28T03:03:20Z</dcterms:created>
  <dcterms:modified xsi:type="dcterms:W3CDTF">2024-02-28T03:26:05Z</dcterms:modified>
</cp:coreProperties>
</file>