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0FC4-5214-A977-D97B-FF9FC416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C91B3-2F6A-6A59-6112-5D0D8933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5B79-992E-234F-9FC5-0C02D335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79E4-3D04-220E-F353-3DE96FBE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1E18-0F33-9107-7EB6-6621C4D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7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229-DAB7-6E9D-D5F6-B87F610F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A5098-8F12-DCD8-F2E0-C42989F9F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45C0-892D-3ADA-5223-5FBFF0BE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A26B-AE7B-7627-283C-4D0C43BB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7A03-CE32-BFE3-2FCF-190F766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7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EE927-F6D8-B83D-149B-E3645978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CA44-48E6-2BC4-ECC7-CC6110BE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183-F7CC-1C87-078C-5663B2D3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660D-C774-6A12-6A2E-4514AB6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507C-D3C9-6FB3-C010-CA72C8DF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4F52-2AFF-F2E2-9E30-5B199F5F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3E47-2C16-1D45-6437-684F6048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924-EAFE-C29C-53EA-726966B4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B5F1-246E-3566-F6C2-F0698A5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0F61-52ED-B839-DB45-D4E1F9F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8581-8A9B-EAA5-5FE6-D0FC90A8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396D5-B825-D689-0C44-1D08F37A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EDF2-59F8-6B64-7825-5AAF6B54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AA35-ABFD-7D4F-5587-AD863FF8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FE0D-3C61-ADBE-E202-7522D89D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E935-44C9-94C8-662D-A5940F1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9DF5-2813-F8CD-8EDD-C4A9E239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760D-DA3C-F441-5B08-9ED2AA03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CF5E-50BF-7D4A-7263-E05E755A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47271-9FEC-0E41-E1BD-29176BF5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2A46-E523-AED1-652F-3BF358A9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6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30E0-91D0-9E47-62F1-45D1D216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8FF1-66D6-6E77-61D7-686F376C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B02E0-881C-31A6-D70B-0939EA57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B3AE7-8091-C7A5-4D81-26E312494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3FB6E-4068-0A5E-0A6A-28F802EA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27FEA-1F3A-12FA-50B8-44769095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CD6CB-19C5-6F6E-C4DD-D36F3CA1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C66AC-40A8-D8A5-4AD5-F31F7DFD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FD95-040E-9C8D-50E9-89281FA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DF6DB-347E-6A4F-193B-3FE3418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10C60-61B0-836D-C12A-26B28AA6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6DF31-B4FC-2807-7C3B-6EFAF910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67F8A-423B-C6D2-0721-AF952277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65BE-0B44-995B-790C-26032F4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8E1B4-E0C2-C311-215E-710A7E94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DE26-63CA-3513-F912-4A2338A6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1C0A-1316-6BEA-2699-8C9D3275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991D-7078-07F8-DC08-AB46D9CF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E28E0-0D52-737B-DAE7-1DDE5161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43757-46FC-C45D-C215-10C7E831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A5B9E-04F6-B51E-ECE1-9C07057D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937-9D42-7B97-D1D8-BFE6E1E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2921-B9AE-513A-174E-D896A7CC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B8F3-9DCB-56EE-D406-C84C9F6FC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2EEA7-7FB5-3B12-3883-34843070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3E78-3C8C-94C0-6566-4F5F9C1F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8346-D8EB-ACDE-F2A4-9B7F982A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0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849D-1A58-F2E6-84EB-B286ED42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EA92A-927E-F913-C6C1-D00D75B7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F68B-ABC4-57E0-CD09-4AEC077C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BE0-7D7B-4B5B-AEE1-CF6AA1EBDC9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347B-7D1B-6D30-EFAE-939B6C277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D265-A4E1-8B86-33F1-8BE00A23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8171-E2CE-4911-A64A-765A0167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1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998D5-73AB-B16B-E177-A3FA5AC1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07" y="1307228"/>
            <a:ext cx="8794677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7D798-A296-F564-6A51-7B4FCEBC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48" y="1232899"/>
            <a:ext cx="8758170" cy="43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juhi3260@gmail.com</dc:creator>
  <cp:lastModifiedBy>juhi3260@gmail.com</cp:lastModifiedBy>
  <cp:revision>1</cp:revision>
  <dcterms:created xsi:type="dcterms:W3CDTF">2024-05-03T01:17:00Z</dcterms:created>
  <dcterms:modified xsi:type="dcterms:W3CDTF">2024-05-03T01:58:16Z</dcterms:modified>
</cp:coreProperties>
</file>