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7A9C9-CEBE-E097-A6A0-C32BA014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FBA5E-A778-A0EE-E123-3A85DC43E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6603B-8780-B44F-2D56-B045833B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1E068-2C8E-6326-AAB0-8F8B2A68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46DF6-CB26-D94C-25FA-2449439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245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4B1DD-1486-2941-C71E-1C68F68C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6D8368-68A7-4724-5984-EADF63F8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38A5D-93B6-7833-9558-A20D2A17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24EBE-1A02-6741-D6C3-D0BCD82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63CF01-37BD-AE12-5C73-7D008BA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47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957F02-ECF7-B017-69A3-367F4FE60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3C0703-59E4-D669-5A20-34B37F89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5F210D-B4C6-8CDF-ACB2-7D0115B8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226C5-358E-0803-AED3-B46D3FFE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DEC28-82F0-9EFD-9ACD-DE726667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636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F7437-80AF-3B32-AF3B-10769301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2BC3F-8FB3-5898-903B-82075F92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CF3573-A8F0-692B-44AD-8F60D50B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08390-967C-802A-FD8F-EEA8AEE5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01432-0387-5967-10AD-0AD4417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4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6419F-6E6A-CEA5-2537-39B4956B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FE34DB-051F-7D81-F194-EC4F7F44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CD522-5AFB-28F5-7230-0DCFABEF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B8B5A-1889-3030-1EA6-6B0981F5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215EB-4C8C-8D13-9286-92A6756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4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ED8B5-0B45-2EC3-8740-68CF55E0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F5FFD-B87C-6329-8BFD-5D0C698E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1D2839-DCBB-FDC2-72C3-63C3ECCC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C597A7-14AE-F36C-31AB-68105B61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5E4A1-7C57-740A-5A0C-C21B98A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207274-A7D8-509B-A866-BF0BEEA6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98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39971-7951-3530-F183-6C5B71A6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A88A6-06C4-C4AF-4646-80DCB273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92AE5B-D93C-91A7-4D80-C0886A9B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B7500-4AF5-432B-4151-EF09FCB8C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C1CAC8-3C18-FC52-F85A-17C5EA886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AF488C-3E61-5B5C-56BC-21B71468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D06FB5-BE14-14ED-4E79-839AA3C7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0A0629-2C24-20E6-6733-6DA2D427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562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77FA0-BE7C-F74D-2457-3B4D4422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37DDC-51F2-8F50-39BC-E9EBB796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73696-F63F-354A-DD65-3C1CC31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82DE3-6E33-3144-DBDB-D16B6004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3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3256C1-0980-883E-A166-88BDB563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F4CAA9-48CF-7466-D061-1BFF2A93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0DDC2-E200-C6CD-1040-CBF2C37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6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851-8AF6-CA3D-63B8-C0E07937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F0BD5-E3A1-93DB-9785-2C51465B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98B587-56D0-54F9-2F7A-F7D42729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DA8C58-C4D6-EA16-B7FC-3803A3BB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EF668D-4480-08A0-8D55-187082F9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EB447-3964-9B52-9C86-CA282AF4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1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7886B-46E3-F7AB-9570-FDF31016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35C76C-5700-530D-B41F-BC5077FDF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109D8-3A26-E8D2-39CE-5167DA81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430717-68BC-2A54-FD7D-ACF1CB39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C68C7-E6F9-C4E0-8F01-9DAC2273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D5D026-C664-5123-6575-EB191D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B8AFCB-3BC3-FC34-64C5-E9C460DE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038A8-F5A6-3E81-C675-BE95905A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7F38F-52F2-5E11-E5E2-3200776EF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8AC59-023E-4E51-B2EB-0BFFA01D2689}" type="datetimeFigureOut">
              <a:rPr lang="de-CH" smtClean="0"/>
              <a:t>25.03.2024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C2547-DD1B-911B-F27A-B3D2DD854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3ABC3-37E2-6653-6C40-C9312F482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98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4B40AD-D8BF-61F8-D580-7C263AEA0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DiceLucky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47574F-09B5-06EF-B0BC-81095E027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Von Jannis Beichler</a:t>
            </a:r>
          </a:p>
        </p:txBody>
      </p:sp>
    </p:spTree>
    <p:extLst>
      <p:ext uri="{BB962C8B-B14F-4D97-AF65-F5344CB8AC3E}">
        <p14:creationId xmlns:p14="http://schemas.microsoft.com/office/powerpoint/2010/main" val="2789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C2FF73-6616-7C48-BB8A-38B04700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CH" sz="4000">
                <a:solidFill>
                  <a:srgbClr val="FFFFFF"/>
                </a:solidFill>
              </a:rPr>
              <a:t>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3A6EF-5548-3E5C-99CA-7765E102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458" y="481781"/>
            <a:ext cx="4886147" cy="5874569"/>
          </a:xfrm>
        </p:spPr>
        <p:txBody>
          <a:bodyPr anchor="ctr">
            <a:normAutofit/>
          </a:bodyPr>
          <a:lstStyle/>
          <a:p>
            <a:r>
              <a:rPr lang="de-CH" sz="1700" b="1" dirty="0">
                <a:latin typeface="Arial" panose="020B0604020202020204" pitchFamily="34" charset="0"/>
                <a:cs typeface="Arial" panose="020B0604020202020204" pitchFamily="34" charset="0"/>
              </a:rPr>
              <a:t>Nervenkitzel</a:t>
            </a:r>
          </a:p>
          <a:p>
            <a:r>
              <a:rPr lang="de-CH" sz="1700" b="1" dirty="0">
                <a:latin typeface="Arial" panose="020B0604020202020204" pitchFamily="34" charset="0"/>
                <a:cs typeface="Arial" panose="020B0604020202020204" pitchFamily="34" charset="0"/>
              </a:rPr>
              <a:t>Rahmenbedingungen</a:t>
            </a:r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Sensor auslesen und dessen Daten verarbeiten(5 Punkte)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Aktuator verwenden(4 Punkte)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Spezifisches Icon wird verwendet(1 Punkt)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700" b="1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Die App bietet eine unterhaltsame Möglichkeit, Freizeit zu verbringen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 Den Nervenkitzel des Glücksspiels zu erleben, ohne dafür reales Geld ausgeben zu müssen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Es kann aber auch Freundschaften knüpfen, weil man dann untereinander Strategien austauschen kann und so noch ein wenig einen Wettbewerb zwischen Freunden haben kann.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CH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DiceLucky</vt:lpstr>
      <vt:lpstr>Infos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DiceLucky</dc:title>
  <dc:creator>Jannis Beichler | PAWI</dc:creator>
  <cp:lastModifiedBy>Jannis Beichler | PAWI</cp:lastModifiedBy>
  <cp:revision>3</cp:revision>
  <dcterms:created xsi:type="dcterms:W3CDTF">2024-03-25T11:58:55Z</dcterms:created>
  <dcterms:modified xsi:type="dcterms:W3CDTF">2024-03-25T12:18:48Z</dcterms:modified>
</cp:coreProperties>
</file>