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7A9C9-CEBE-E097-A6A0-C32BA0141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DFBA5E-A778-A0EE-E123-3A85DC43E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56603B-8780-B44F-2D56-B045833B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AC59-023E-4E51-B2EB-0BFFA01D2689}" type="datetimeFigureOut">
              <a:rPr lang="de-CH" smtClean="0"/>
              <a:t>26.03.2024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11E068-2C8E-6326-AAB0-8F8B2A68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946DF6-CB26-D94C-25FA-24494396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54D6-7FC0-455D-BC03-B559BDE07F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245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4B1DD-1486-2941-C71E-1C68F68C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6D8368-68A7-4724-5984-EADF63F81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738A5D-93B6-7833-9558-A20D2A17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AC59-023E-4E51-B2EB-0BFFA01D2689}" type="datetimeFigureOut">
              <a:rPr lang="de-CH" smtClean="0"/>
              <a:t>26.03.2024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A24EBE-1A02-6741-D6C3-D0BCD825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63CF01-37BD-AE12-5C73-7D008BA5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54D6-7FC0-455D-BC03-B559BDE07F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047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957F02-ECF7-B017-69A3-367F4FE60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3C0703-59E4-D669-5A20-34B37F89F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5F210D-B4C6-8CDF-ACB2-7D0115B85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AC59-023E-4E51-B2EB-0BFFA01D2689}" type="datetimeFigureOut">
              <a:rPr lang="de-CH" smtClean="0"/>
              <a:t>26.03.2024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5226C5-358E-0803-AED3-B46D3FFE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8DEC28-82F0-9EFD-9ACD-DE726667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54D6-7FC0-455D-BC03-B559BDE07F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636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F7437-80AF-3B32-AF3B-10769301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72BC3F-8FB3-5898-903B-82075F927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CF3573-A8F0-692B-44AD-8F60D50B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AC59-023E-4E51-B2EB-0BFFA01D2689}" type="datetimeFigureOut">
              <a:rPr lang="de-CH" smtClean="0"/>
              <a:t>26.03.2024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908390-967C-802A-FD8F-EEA8AEE5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401432-0387-5967-10AD-0AD44171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54D6-7FC0-455D-BC03-B559BDE07F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540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6419F-6E6A-CEA5-2537-39B4956B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FE34DB-051F-7D81-F194-EC4F7F44B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FCD522-5AFB-28F5-7230-0DCFABEF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AC59-023E-4E51-B2EB-0BFFA01D2689}" type="datetimeFigureOut">
              <a:rPr lang="de-CH" smtClean="0"/>
              <a:t>26.03.2024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0B8B5A-1889-3030-1EA6-6B0981F5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F215EB-4C8C-8D13-9286-92A67560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54D6-7FC0-455D-BC03-B559BDE07F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314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ED8B5-0B45-2EC3-8740-68CF55E0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2F5FFD-B87C-6329-8BFD-5D0C698E0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1D2839-DCBB-FDC2-72C3-63C3ECCC1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C597A7-14AE-F36C-31AB-68105B61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AC59-023E-4E51-B2EB-0BFFA01D2689}" type="datetimeFigureOut">
              <a:rPr lang="de-CH" smtClean="0"/>
              <a:t>26.03.2024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95E4A1-7C57-740A-5A0C-C21B98AB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207274-A7D8-509B-A866-BF0BEEA6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54D6-7FC0-455D-BC03-B559BDE07F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698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339971-7951-3530-F183-6C5B71A6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DA88A6-06C4-C4AF-4646-80DCB273C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92AE5B-D93C-91A7-4D80-C0886A9BB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8B7500-4AF5-432B-4151-EF09FCB8C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C1CAC8-3C18-FC52-F85A-17C5EA886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AF488C-3E61-5B5C-56BC-21B71468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AC59-023E-4E51-B2EB-0BFFA01D2689}" type="datetimeFigureOut">
              <a:rPr lang="de-CH" smtClean="0"/>
              <a:t>26.03.2024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6D06FB5-BE14-14ED-4E79-839AA3C7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0A0629-2C24-20E6-6733-6DA2D427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54D6-7FC0-455D-BC03-B559BDE07F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562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77FA0-BE7C-F74D-2457-3B4D4422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937DDC-51F2-8F50-39BC-E9EBB796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AC59-023E-4E51-B2EB-0BFFA01D2689}" type="datetimeFigureOut">
              <a:rPr lang="de-CH" smtClean="0"/>
              <a:t>26.03.2024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73696-F63F-354A-DD65-3C1CC317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F82DE3-6E33-3144-DBDB-D16B6004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54D6-7FC0-455D-BC03-B559BDE07F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32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63256C1-0980-883E-A166-88BDB563D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AC59-023E-4E51-B2EB-0BFFA01D2689}" type="datetimeFigureOut">
              <a:rPr lang="de-CH" smtClean="0"/>
              <a:t>26.03.2024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DF4CAA9-48CF-7466-D061-1BFF2A93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B0DDC2-E200-C6CD-1040-CBF2C375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54D6-7FC0-455D-BC03-B559BDE07F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06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DF851-8AF6-CA3D-63B8-C0E07937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EF0BD5-E3A1-93DB-9785-2C51465BF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98B587-56D0-54F9-2F7A-F7D427299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DA8C58-C4D6-EA16-B7FC-3803A3BB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AC59-023E-4E51-B2EB-0BFFA01D2689}" type="datetimeFigureOut">
              <a:rPr lang="de-CH" smtClean="0"/>
              <a:t>26.03.2024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EF668D-4480-08A0-8D55-187082F90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8EB447-3964-9B52-9C86-CA282AF4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54D6-7FC0-455D-BC03-B559BDE07F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213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7886B-46E3-F7AB-9570-FDF310167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435C76C-5700-530D-B41F-BC5077FDF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7109D8-3A26-E8D2-39CE-5167DA815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430717-68BC-2A54-FD7D-ACF1CB39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AC59-023E-4E51-B2EB-0BFFA01D2689}" type="datetimeFigureOut">
              <a:rPr lang="de-CH" smtClean="0"/>
              <a:t>26.03.2024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EC68C7-E6F9-C4E0-8F01-9DAC2273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D5D026-C664-5123-6575-EB191DBE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54D6-7FC0-455D-BC03-B559BDE07F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78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AB8AFCB-3BC3-FC34-64C5-E9C460DE0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2038A8-F5A6-3E81-C675-BE95905A4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07F38F-52F2-5E11-E5E2-3200776EF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78AC59-023E-4E51-B2EB-0BFFA01D2689}" type="datetimeFigureOut">
              <a:rPr lang="de-CH" smtClean="0"/>
              <a:t>26.03.2024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7C2547-DD1B-911B-F27A-B3D2DD854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A3ABC3-37E2-6653-6C40-C9312F482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4A54D6-7FC0-455D-BC03-B559BDE07F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983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4B40AD-D8BF-61F8-D580-7C263AEA0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9972" y="818985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CH" sz="4800" dirty="0">
                <a:solidFill>
                  <a:srgbClr val="FFFFFF"/>
                </a:solidFill>
              </a:rPr>
              <a:t>Pitch </a:t>
            </a:r>
            <a:r>
              <a:rPr lang="de-CH" sz="4800" dirty="0" err="1">
                <a:solidFill>
                  <a:srgbClr val="FFFFFF"/>
                </a:solidFill>
              </a:rPr>
              <a:t>DiceLucky</a:t>
            </a:r>
            <a:endParaRPr lang="de-CH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47574F-09B5-06EF-B0BC-81095E027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de-CH" dirty="0">
                <a:solidFill>
                  <a:srgbClr val="FFFFFF"/>
                </a:solidFill>
              </a:rPr>
              <a:t>Von Jannis Beichler</a:t>
            </a:r>
          </a:p>
        </p:txBody>
      </p:sp>
    </p:spTree>
    <p:extLst>
      <p:ext uri="{BB962C8B-B14F-4D97-AF65-F5344CB8AC3E}">
        <p14:creationId xmlns:p14="http://schemas.microsoft.com/office/powerpoint/2010/main" val="2789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C2FF73-6616-7C48-BB8A-38B04700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CH" sz="4000">
                <a:solidFill>
                  <a:srgbClr val="FFFFFF"/>
                </a:solidFill>
              </a:rPr>
              <a:t>Infos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B3A6EF-5548-3E5C-99CA-7765E102F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458" y="481780"/>
            <a:ext cx="4886147" cy="7087861"/>
          </a:xfrm>
        </p:spPr>
        <p:txBody>
          <a:bodyPr anchor="ctr">
            <a:normAutofit/>
          </a:bodyPr>
          <a:lstStyle/>
          <a:p>
            <a:r>
              <a:rPr lang="de-CH" sz="1700" b="1" dirty="0">
                <a:latin typeface="Arial" panose="020B0604020202020204" pitchFamily="34" charset="0"/>
                <a:cs typeface="Arial" panose="020B0604020202020204" pitchFamily="34" charset="0"/>
              </a:rPr>
              <a:t>Beschreibung</a:t>
            </a:r>
          </a:p>
          <a:p>
            <a:pPr lvl="1"/>
            <a:r>
              <a:rPr lang="de-CH" sz="1300" dirty="0" err="1">
                <a:latin typeface="Arial" panose="020B0604020202020204" pitchFamily="34" charset="0"/>
                <a:cs typeface="Arial" panose="020B0604020202020204" pitchFamily="34" charset="0"/>
              </a:rPr>
              <a:t>Dicen</a:t>
            </a:r>
            <a:r>
              <a:rPr lang="de-CH" sz="1300" dirty="0">
                <a:latin typeface="Arial" panose="020B0604020202020204" pitchFamily="34" charset="0"/>
                <a:cs typeface="Arial" panose="020B0604020202020204" pitchFamily="34" charset="0"/>
              </a:rPr>
              <a:t> durch schütteln</a:t>
            </a:r>
          </a:p>
          <a:p>
            <a:pPr lvl="1"/>
            <a:r>
              <a:rPr lang="de-CH" sz="1300" dirty="0" err="1">
                <a:latin typeface="Arial" panose="020B0604020202020204" pitchFamily="34" charset="0"/>
                <a:cs typeface="Arial" panose="020B0604020202020204" pitchFamily="34" charset="0"/>
              </a:rPr>
              <a:t>Dicen</a:t>
            </a:r>
            <a:r>
              <a:rPr lang="de-CH" sz="1300" dirty="0">
                <a:latin typeface="Arial" panose="020B0604020202020204" pitchFamily="34" charset="0"/>
                <a:cs typeface="Arial" panose="020B0604020202020204" pitchFamily="34" charset="0"/>
              </a:rPr>
              <a:t> durch kopfdrücken</a:t>
            </a:r>
          </a:p>
          <a:p>
            <a:pPr lvl="1"/>
            <a:r>
              <a:rPr lang="de-CH" sz="1300" dirty="0">
                <a:latin typeface="Arial" panose="020B0604020202020204" pitchFamily="34" charset="0"/>
                <a:cs typeface="Arial" panose="020B0604020202020204" pitchFamily="34" charset="0"/>
              </a:rPr>
              <a:t>Bei </a:t>
            </a:r>
            <a:r>
              <a:rPr lang="de-CH" sz="1300" dirty="0" err="1">
                <a:latin typeface="Arial" panose="020B0604020202020204" pitchFamily="34" charset="0"/>
                <a:cs typeface="Arial" panose="020B0604020202020204" pitchFamily="34" charset="0"/>
              </a:rPr>
              <a:t>Win</a:t>
            </a:r>
            <a:r>
              <a:rPr lang="de-CH" sz="1300" dirty="0">
                <a:latin typeface="Arial" panose="020B0604020202020204" pitchFamily="34" charset="0"/>
                <a:cs typeface="Arial" panose="020B0604020202020204" pitchFamily="34" charset="0"/>
              </a:rPr>
              <a:t> ein Vibrieren</a:t>
            </a:r>
          </a:p>
          <a:p>
            <a:pPr lvl="1"/>
            <a:r>
              <a:rPr lang="de-CH" sz="1300" dirty="0">
                <a:latin typeface="Arial" panose="020B0604020202020204" pitchFamily="34" charset="0"/>
                <a:cs typeface="Arial" panose="020B0604020202020204" pitchFamily="34" charset="0"/>
              </a:rPr>
              <a:t>Jede Stunde 20 plus </a:t>
            </a:r>
            <a:r>
              <a:rPr lang="de-CH" sz="1300" dirty="0" err="1">
                <a:latin typeface="Arial" panose="020B0604020202020204" pitchFamily="34" charset="0"/>
                <a:cs typeface="Arial" panose="020B0604020202020204" pitchFamily="34" charset="0"/>
              </a:rPr>
              <a:t>Coins</a:t>
            </a:r>
            <a:endParaRPr lang="de-CH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CH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700" b="1" dirty="0">
                <a:latin typeface="Arial" panose="020B0604020202020204" pitchFamily="34" charset="0"/>
                <a:cs typeface="Arial" panose="020B0604020202020204" pitchFamily="34" charset="0"/>
              </a:rPr>
              <a:t>Rahmenbedingungen</a:t>
            </a:r>
            <a:r>
              <a:rPr lang="de-CH" sz="17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de-CH" sz="1700" dirty="0">
                <a:latin typeface="Arial" panose="020B0604020202020204" pitchFamily="34" charset="0"/>
                <a:cs typeface="Arial" panose="020B0604020202020204" pitchFamily="34" charset="0"/>
              </a:rPr>
              <a:t>Sensor auslesen und dessen Daten verarbeiten(5 Punkte)</a:t>
            </a:r>
          </a:p>
          <a:p>
            <a:pPr lvl="1"/>
            <a:r>
              <a:rPr lang="de-CH" sz="1700" dirty="0">
                <a:latin typeface="Arial" panose="020B0604020202020204" pitchFamily="34" charset="0"/>
                <a:cs typeface="Arial" panose="020B0604020202020204" pitchFamily="34" charset="0"/>
              </a:rPr>
              <a:t>Aktuator verwenden(4 Punkte)</a:t>
            </a:r>
          </a:p>
          <a:p>
            <a:pPr lvl="1"/>
            <a:r>
              <a:rPr lang="de-CH" sz="1700" dirty="0">
                <a:latin typeface="Arial" panose="020B0604020202020204" pitchFamily="34" charset="0"/>
                <a:cs typeface="Arial" panose="020B0604020202020204" pitchFamily="34" charset="0"/>
              </a:rPr>
              <a:t>Spezifisches Icon wird verwendet(1 Punkt)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1700" b="1" dirty="0">
                <a:latin typeface="Arial" panose="020B0604020202020204" pitchFamily="34" charset="0"/>
                <a:cs typeface="Arial" panose="020B0604020202020204" pitchFamily="34" charset="0"/>
              </a:rPr>
              <a:t>Warum</a:t>
            </a:r>
            <a:r>
              <a:rPr lang="de-CH" sz="1700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</a:p>
          <a:p>
            <a:pPr lvl="1"/>
            <a:r>
              <a:rPr lang="de-CH" sz="1700" dirty="0">
                <a:latin typeface="Arial" panose="020B0604020202020204" pitchFamily="34" charset="0"/>
                <a:cs typeface="Arial" panose="020B0604020202020204" pitchFamily="34" charset="0"/>
              </a:rPr>
              <a:t>Die App bietet eine unterhaltsame Möglichkeit, Freizeit zu verbringen</a:t>
            </a:r>
          </a:p>
          <a:p>
            <a:pPr lvl="1"/>
            <a:r>
              <a:rPr lang="de-CH" sz="1700" dirty="0">
                <a:latin typeface="Arial" panose="020B0604020202020204" pitchFamily="34" charset="0"/>
                <a:cs typeface="Arial" panose="020B0604020202020204" pitchFamily="34" charset="0"/>
              </a:rPr>
              <a:t> Den Nervenkitzel des Glücksspiels zu erleben, ohne dafür reales Geld ausgeben zu müssen</a:t>
            </a:r>
          </a:p>
          <a:p>
            <a:pPr lvl="1"/>
            <a:r>
              <a:rPr lang="de-CH" sz="1700" dirty="0">
                <a:latin typeface="Arial" panose="020B0604020202020204" pitchFamily="34" charset="0"/>
                <a:cs typeface="Arial" panose="020B0604020202020204" pitchFamily="34" charset="0"/>
              </a:rPr>
              <a:t>Es kann aber auch Freundschaften knüpfen, weil man dann untereinander Strategien austauschen kann und so noch ein wenig einen Wettbewerb zwischen Freunden haben kann.</a:t>
            </a:r>
          </a:p>
          <a:p>
            <a:pPr>
              <a:buFont typeface="Arial" panose="020B0604020202020204" pitchFamily="34" charset="0"/>
              <a:buChar char="•"/>
            </a:pPr>
            <a:endParaRPr lang="de-CH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de-CH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64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Breitbild</PresentationFormat>
  <Paragraphs>18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Pitch DiceLucky</vt:lpstr>
      <vt:lpstr>Infos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DiceLucky</dc:title>
  <dc:creator>Jannis Beichler | PAWI</dc:creator>
  <cp:lastModifiedBy>Jannis Beichler | PAWI</cp:lastModifiedBy>
  <cp:revision>6</cp:revision>
  <dcterms:created xsi:type="dcterms:W3CDTF">2024-03-25T11:58:55Z</dcterms:created>
  <dcterms:modified xsi:type="dcterms:W3CDTF">2024-03-26T09:26:55Z</dcterms:modified>
</cp:coreProperties>
</file>