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Glacial Indifference Bold" charset="1" panose="00000800000000000000"/>
      <p:regular r:id="rId17"/>
    </p:embeddedFont>
    <p:embeddedFont>
      <p:font typeface="Glacial Indifference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png" Type="http://schemas.openxmlformats.org/officeDocument/2006/relationships/image"/><Relationship Id="rId11" Target="../media/image51.png" Type="http://schemas.openxmlformats.org/officeDocument/2006/relationships/image"/><Relationship Id="rId12" Target="../media/image52.png" Type="http://schemas.openxmlformats.org/officeDocument/2006/relationships/image"/><Relationship Id="rId13" Target="../media/image53.png" Type="http://schemas.openxmlformats.org/officeDocument/2006/relationships/image"/><Relationship Id="rId14" Target="../media/image5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png" Type="http://schemas.openxmlformats.org/officeDocument/2006/relationships/image"/><Relationship Id="rId3" Target="../media/image55.svg" Type="http://schemas.openxmlformats.org/officeDocument/2006/relationships/image"/><Relationship Id="rId4" Target="../media/image56.png" Type="http://schemas.openxmlformats.org/officeDocument/2006/relationships/image"/><Relationship Id="rId5" Target="../media/image57.svg" Type="http://schemas.openxmlformats.org/officeDocument/2006/relationships/image"/><Relationship Id="rId6" Target="../media/image58.png" Type="http://schemas.openxmlformats.org/officeDocument/2006/relationships/image"/><Relationship Id="rId7" Target="../media/image59.svg" Type="http://schemas.openxmlformats.org/officeDocument/2006/relationships/image"/><Relationship Id="rId8" Target="../media/image60.png" Type="http://schemas.openxmlformats.org/officeDocument/2006/relationships/image"/><Relationship Id="rId9" Target="../media/image6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5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5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Relationship Id="rId8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5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11" Target="../media/image5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939515" y="6668606"/>
            <a:ext cx="5348485" cy="3618394"/>
            <a:chOff x="0" y="0"/>
            <a:chExt cx="1408655" cy="9529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08655" cy="952993"/>
            </a:xfrm>
            <a:custGeom>
              <a:avLst/>
              <a:gdLst/>
              <a:ahLst/>
              <a:cxnLst/>
              <a:rect r="r" b="b" t="t" l="l"/>
              <a:pathLst>
                <a:path h="952993" w="1408655">
                  <a:moveTo>
                    <a:pt x="0" y="0"/>
                  </a:moveTo>
                  <a:lnTo>
                    <a:pt x="1408655" y="0"/>
                  </a:lnTo>
                  <a:lnTo>
                    <a:pt x="1408655" y="952993"/>
                  </a:lnTo>
                  <a:lnTo>
                    <a:pt x="0" y="952993"/>
                  </a:lnTo>
                  <a:close/>
                </a:path>
              </a:pathLst>
            </a:custGeom>
            <a:solidFill>
              <a:srgbClr val="E4E4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08655" cy="991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183514" y="2901658"/>
            <a:ext cx="1327633" cy="1327633"/>
          </a:xfrm>
          <a:custGeom>
            <a:avLst/>
            <a:gdLst/>
            <a:ahLst/>
            <a:cxnLst/>
            <a:rect r="r" b="b" t="t" l="l"/>
            <a:pathLst>
              <a:path h="1327633" w="1327633">
                <a:moveTo>
                  <a:pt x="0" y="0"/>
                </a:moveTo>
                <a:lnTo>
                  <a:pt x="1327633" y="0"/>
                </a:lnTo>
                <a:lnTo>
                  <a:pt x="1327633" y="1327633"/>
                </a:lnTo>
                <a:lnTo>
                  <a:pt x="0" y="1327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747072" y="-2408128"/>
            <a:ext cx="5973602" cy="5973602"/>
          </a:xfrm>
          <a:custGeom>
            <a:avLst/>
            <a:gdLst/>
            <a:ahLst/>
            <a:cxnLst/>
            <a:rect r="r" b="b" t="t" l="l"/>
            <a:pathLst>
              <a:path h="5973602" w="5973602">
                <a:moveTo>
                  <a:pt x="0" y="0"/>
                </a:moveTo>
                <a:lnTo>
                  <a:pt x="5973602" y="0"/>
                </a:lnTo>
                <a:lnTo>
                  <a:pt x="5973602" y="5973602"/>
                </a:lnTo>
                <a:lnTo>
                  <a:pt x="0" y="59736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351247" y="4400741"/>
            <a:ext cx="803180" cy="742759"/>
            <a:chOff x="0" y="0"/>
            <a:chExt cx="211537" cy="19562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1537" cy="195624"/>
            </a:xfrm>
            <a:custGeom>
              <a:avLst/>
              <a:gdLst/>
              <a:ahLst/>
              <a:cxnLst/>
              <a:rect r="r" b="b" t="t" l="l"/>
              <a:pathLst>
                <a:path h="195624" w="211537">
                  <a:moveTo>
                    <a:pt x="0" y="0"/>
                  </a:moveTo>
                  <a:lnTo>
                    <a:pt x="211537" y="0"/>
                  </a:lnTo>
                  <a:lnTo>
                    <a:pt x="211537" y="195624"/>
                  </a:lnTo>
                  <a:lnTo>
                    <a:pt x="0" y="195624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11537" cy="233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0" y="0"/>
            <a:ext cx="619741" cy="2934068"/>
            <a:chOff x="0" y="0"/>
            <a:chExt cx="163224" cy="77275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3224" cy="772759"/>
            </a:xfrm>
            <a:custGeom>
              <a:avLst/>
              <a:gdLst/>
              <a:ahLst/>
              <a:cxnLst/>
              <a:rect r="r" b="b" t="t" l="l"/>
              <a:pathLst>
                <a:path h="772759" w="163224">
                  <a:moveTo>
                    <a:pt x="0" y="0"/>
                  </a:moveTo>
                  <a:lnTo>
                    <a:pt x="163224" y="0"/>
                  </a:lnTo>
                  <a:lnTo>
                    <a:pt x="163224" y="772759"/>
                  </a:lnTo>
                  <a:lnTo>
                    <a:pt x="0" y="772759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63224" cy="810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0" y="2933707"/>
            <a:ext cx="619741" cy="1004046"/>
            <a:chOff x="0" y="0"/>
            <a:chExt cx="163224" cy="26444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3224" cy="264440"/>
            </a:xfrm>
            <a:custGeom>
              <a:avLst/>
              <a:gdLst/>
              <a:ahLst/>
              <a:cxnLst/>
              <a:rect r="r" b="b" t="t" l="l"/>
              <a:pathLst>
                <a:path h="264440" w="163224">
                  <a:moveTo>
                    <a:pt x="0" y="0"/>
                  </a:moveTo>
                  <a:lnTo>
                    <a:pt x="163224" y="0"/>
                  </a:lnTo>
                  <a:lnTo>
                    <a:pt x="163224" y="264440"/>
                  </a:lnTo>
                  <a:lnTo>
                    <a:pt x="0" y="264440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63224" cy="302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0" y="6668606"/>
            <a:ext cx="12939515" cy="3618394"/>
            <a:chOff x="0" y="0"/>
            <a:chExt cx="3407938" cy="95299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407938" cy="952993"/>
            </a:xfrm>
            <a:custGeom>
              <a:avLst/>
              <a:gdLst/>
              <a:ahLst/>
              <a:cxnLst/>
              <a:rect r="r" b="b" t="t" l="l"/>
              <a:pathLst>
                <a:path h="952993" w="3407938">
                  <a:moveTo>
                    <a:pt x="0" y="0"/>
                  </a:moveTo>
                  <a:lnTo>
                    <a:pt x="3407938" y="0"/>
                  </a:lnTo>
                  <a:lnTo>
                    <a:pt x="3407938" y="952993"/>
                  </a:lnTo>
                  <a:lnTo>
                    <a:pt x="0" y="952993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3407938" cy="991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967885" y="7117855"/>
            <a:ext cx="143103" cy="2691310"/>
            <a:chOff x="0" y="0"/>
            <a:chExt cx="37690" cy="70882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7690" cy="708822"/>
            </a:xfrm>
            <a:custGeom>
              <a:avLst/>
              <a:gdLst/>
              <a:ahLst/>
              <a:cxnLst/>
              <a:rect r="r" b="b" t="t" l="l"/>
              <a:pathLst>
                <a:path h="708822" w="37690">
                  <a:moveTo>
                    <a:pt x="0" y="0"/>
                  </a:moveTo>
                  <a:lnTo>
                    <a:pt x="37690" y="0"/>
                  </a:lnTo>
                  <a:lnTo>
                    <a:pt x="37690" y="708822"/>
                  </a:lnTo>
                  <a:lnTo>
                    <a:pt x="0" y="708822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37690" cy="7469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4004254" y="6623835"/>
            <a:ext cx="3219006" cy="3663165"/>
          </a:xfrm>
          <a:custGeom>
            <a:avLst/>
            <a:gdLst/>
            <a:ahLst/>
            <a:cxnLst/>
            <a:rect r="r" b="b" t="t" l="l"/>
            <a:pathLst>
              <a:path h="3663165" w="3219006">
                <a:moveTo>
                  <a:pt x="0" y="0"/>
                </a:moveTo>
                <a:lnTo>
                  <a:pt x="3219007" y="0"/>
                </a:lnTo>
                <a:lnTo>
                  <a:pt x="3219007" y="3663165"/>
                </a:lnTo>
                <a:lnTo>
                  <a:pt x="0" y="36631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790721" y="969072"/>
            <a:ext cx="13886170" cy="4952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80"/>
              </a:lnSpc>
            </a:pPr>
            <a:r>
              <a:rPr lang="en-US" sz="11000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TUGAS UTS MESIN LEARNING REGRESSION MODEL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676921" y="8977102"/>
            <a:ext cx="646707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TEKNIK KOMPUTER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676921" y="7588982"/>
            <a:ext cx="8778980" cy="851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2"/>
              </a:lnSpc>
            </a:pPr>
            <a:r>
              <a:rPr lang="en-US" b="true" sz="4937" spc="39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TITO ALFARABI BIWARNO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676921" y="8354801"/>
            <a:ext cx="5056886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1103213012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5143500"/>
            <a:chOff x="0" y="0"/>
            <a:chExt cx="4816593" cy="1354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354667"/>
            </a:xfrm>
            <a:custGeom>
              <a:avLst/>
              <a:gdLst/>
              <a:ahLst/>
              <a:cxnLst/>
              <a:rect r="r" b="b" t="t" l="l"/>
              <a:pathLst>
                <a:path h="13546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392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793761" y="6435839"/>
            <a:ext cx="5644923" cy="5644923"/>
          </a:xfrm>
          <a:custGeom>
            <a:avLst/>
            <a:gdLst/>
            <a:ahLst/>
            <a:cxnLst/>
            <a:rect r="r" b="b" t="t" l="l"/>
            <a:pathLst>
              <a:path h="5644923" w="5644923">
                <a:moveTo>
                  <a:pt x="0" y="0"/>
                </a:moveTo>
                <a:lnTo>
                  <a:pt x="5644922" y="0"/>
                </a:lnTo>
                <a:lnTo>
                  <a:pt x="5644922" y="5644922"/>
                </a:lnTo>
                <a:lnTo>
                  <a:pt x="0" y="5644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564000" y="8834437"/>
            <a:ext cx="955170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b="true" sz="44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10</a:t>
            </a:r>
          </a:p>
        </p:txBody>
      </p:sp>
      <p:sp>
        <p:nvSpPr>
          <p:cNvPr name="AutoShape 10" id="10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4553697" y="-2162787"/>
            <a:ext cx="3734303" cy="3936024"/>
          </a:xfrm>
          <a:custGeom>
            <a:avLst/>
            <a:gdLst/>
            <a:ahLst/>
            <a:cxnLst/>
            <a:rect r="r" b="b" t="t" l="l"/>
            <a:pathLst>
              <a:path h="3936024" w="3734303">
                <a:moveTo>
                  <a:pt x="0" y="0"/>
                </a:moveTo>
                <a:lnTo>
                  <a:pt x="3734303" y="0"/>
                </a:lnTo>
                <a:lnTo>
                  <a:pt x="3734303" y="3936024"/>
                </a:lnTo>
                <a:lnTo>
                  <a:pt x="0" y="39360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293048" y="1377223"/>
            <a:ext cx="966252" cy="966252"/>
          </a:xfrm>
          <a:custGeom>
            <a:avLst/>
            <a:gdLst/>
            <a:ahLst/>
            <a:cxnLst/>
            <a:rect r="r" b="b" t="t" l="l"/>
            <a:pathLst>
              <a:path h="966252" w="966252">
                <a:moveTo>
                  <a:pt x="0" y="0"/>
                </a:moveTo>
                <a:lnTo>
                  <a:pt x="966252" y="0"/>
                </a:lnTo>
                <a:lnTo>
                  <a:pt x="966252" y="966251"/>
                </a:lnTo>
                <a:lnTo>
                  <a:pt x="0" y="9662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031024" y="2343474"/>
            <a:ext cx="456551" cy="456551"/>
          </a:xfrm>
          <a:custGeom>
            <a:avLst/>
            <a:gdLst/>
            <a:ahLst/>
            <a:cxnLst/>
            <a:rect r="r" b="b" t="t" l="l"/>
            <a:pathLst>
              <a:path h="456551" w="456551">
                <a:moveTo>
                  <a:pt x="0" y="0"/>
                </a:moveTo>
                <a:lnTo>
                  <a:pt x="456552" y="0"/>
                </a:lnTo>
                <a:lnTo>
                  <a:pt x="456552" y="456552"/>
                </a:lnTo>
                <a:lnTo>
                  <a:pt x="0" y="4565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07132" y="2800026"/>
            <a:ext cx="7288059" cy="2198580"/>
          </a:xfrm>
          <a:custGeom>
            <a:avLst/>
            <a:gdLst/>
            <a:ahLst/>
            <a:cxnLst/>
            <a:rect r="r" b="b" t="t" l="l"/>
            <a:pathLst>
              <a:path h="2198580" w="7288059">
                <a:moveTo>
                  <a:pt x="0" y="0"/>
                </a:moveTo>
                <a:lnTo>
                  <a:pt x="7288059" y="0"/>
                </a:lnTo>
                <a:lnTo>
                  <a:pt x="7288059" y="2198580"/>
                </a:lnTo>
                <a:lnTo>
                  <a:pt x="0" y="219858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95480" y="5845140"/>
            <a:ext cx="7311362" cy="4057806"/>
          </a:xfrm>
          <a:custGeom>
            <a:avLst/>
            <a:gdLst/>
            <a:ahLst/>
            <a:cxnLst/>
            <a:rect r="r" b="b" t="t" l="l"/>
            <a:pathLst>
              <a:path h="4057806" w="7311362">
                <a:moveTo>
                  <a:pt x="0" y="0"/>
                </a:moveTo>
                <a:lnTo>
                  <a:pt x="7311363" y="0"/>
                </a:lnTo>
                <a:lnTo>
                  <a:pt x="7311363" y="4057806"/>
                </a:lnTo>
                <a:lnTo>
                  <a:pt x="0" y="405780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533167" y="2800026"/>
            <a:ext cx="5020530" cy="3953667"/>
          </a:xfrm>
          <a:custGeom>
            <a:avLst/>
            <a:gdLst/>
            <a:ahLst/>
            <a:cxnLst/>
            <a:rect r="r" b="b" t="t" l="l"/>
            <a:pathLst>
              <a:path h="3953667" w="5020530">
                <a:moveTo>
                  <a:pt x="0" y="0"/>
                </a:moveTo>
                <a:lnTo>
                  <a:pt x="5020530" y="0"/>
                </a:lnTo>
                <a:lnTo>
                  <a:pt x="5020530" y="3953667"/>
                </a:lnTo>
                <a:lnTo>
                  <a:pt x="0" y="395366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248600" y="7423607"/>
            <a:ext cx="5526018" cy="2479338"/>
          </a:xfrm>
          <a:custGeom>
            <a:avLst/>
            <a:gdLst/>
            <a:ahLst/>
            <a:cxnLst/>
            <a:rect r="r" b="b" t="t" l="l"/>
            <a:pathLst>
              <a:path h="2479338" w="5526018">
                <a:moveTo>
                  <a:pt x="0" y="0"/>
                </a:moveTo>
                <a:lnTo>
                  <a:pt x="5526018" y="0"/>
                </a:lnTo>
                <a:lnTo>
                  <a:pt x="5526018" y="2479339"/>
                </a:lnTo>
                <a:lnTo>
                  <a:pt x="0" y="247933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265" t="0" r="-265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041246" y="309784"/>
            <a:ext cx="8205508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499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Output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5381" y="2307209"/>
            <a:ext cx="596716" cy="481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85"/>
              </a:lnSpc>
            </a:pPr>
            <a:r>
              <a:rPr lang="en-US" b="true" sz="2846" spc="284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656" y="5230333"/>
            <a:ext cx="596716" cy="481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85"/>
              </a:lnSpc>
            </a:pPr>
            <a:r>
              <a:rPr lang="en-US" b="true" sz="2846" spc="284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06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956981" y="2295849"/>
            <a:ext cx="596716" cy="481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85"/>
              </a:lnSpc>
            </a:pPr>
            <a:r>
              <a:rPr lang="en-US" b="true" sz="2846" spc="284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07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177902" y="6942151"/>
            <a:ext cx="596716" cy="481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85"/>
              </a:lnSpc>
            </a:pPr>
            <a:r>
              <a:rPr lang="en-US" b="true" sz="2846" spc="284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08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0" y="0"/>
            <a:ext cx="1638587" cy="1864679"/>
          </a:xfrm>
          <a:custGeom>
            <a:avLst/>
            <a:gdLst/>
            <a:ahLst/>
            <a:cxnLst/>
            <a:rect r="r" b="b" t="t" l="l"/>
            <a:pathLst>
              <a:path h="1864679" w="1638587">
                <a:moveTo>
                  <a:pt x="0" y="0"/>
                </a:moveTo>
                <a:lnTo>
                  <a:pt x="1638587" y="0"/>
                </a:lnTo>
                <a:lnTo>
                  <a:pt x="1638587" y="1864679"/>
                </a:lnTo>
                <a:lnTo>
                  <a:pt x="0" y="186467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DD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5341" y="1679079"/>
            <a:ext cx="14717318" cy="6928841"/>
            <a:chOff x="0" y="0"/>
            <a:chExt cx="3876166" cy="18248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76166" cy="1824880"/>
            </a:xfrm>
            <a:custGeom>
              <a:avLst/>
              <a:gdLst/>
              <a:ahLst/>
              <a:cxnLst/>
              <a:rect r="r" b="b" t="t" l="l"/>
              <a:pathLst>
                <a:path h="1824880" w="3876166">
                  <a:moveTo>
                    <a:pt x="0" y="0"/>
                  </a:moveTo>
                  <a:lnTo>
                    <a:pt x="3876166" y="0"/>
                  </a:lnTo>
                  <a:lnTo>
                    <a:pt x="3876166" y="1824880"/>
                  </a:lnTo>
                  <a:lnTo>
                    <a:pt x="0" y="1824880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76166" cy="18629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061903" y="-1566138"/>
            <a:ext cx="4761674" cy="4761674"/>
          </a:xfrm>
          <a:custGeom>
            <a:avLst/>
            <a:gdLst/>
            <a:ahLst/>
            <a:cxnLst/>
            <a:rect r="r" b="b" t="t" l="l"/>
            <a:pathLst>
              <a:path h="4761674" w="4761674">
                <a:moveTo>
                  <a:pt x="0" y="0"/>
                </a:moveTo>
                <a:lnTo>
                  <a:pt x="4761674" y="0"/>
                </a:lnTo>
                <a:lnTo>
                  <a:pt x="4761674" y="4761675"/>
                </a:lnTo>
                <a:lnTo>
                  <a:pt x="0" y="4761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442740" y="2842069"/>
            <a:ext cx="1413018" cy="1236391"/>
            <a:chOff x="0" y="0"/>
            <a:chExt cx="812800" cy="711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313694"/>
            <a:ext cx="1528376" cy="1528376"/>
          </a:xfrm>
          <a:custGeom>
            <a:avLst/>
            <a:gdLst/>
            <a:ahLst/>
            <a:cxnLst/>
            <a:rect r="r" b="b" t="t" l="l"/>
            <a:pathLst>
              <a:path h="1528376" w="1528376">
                <a:moveTo>
                  <a:pt x="0" y="0"/>
                </a:moveTo>
                <a:lnTo>
                  <a:pt x="1528376" y="0"/>
                </a:lnTo>
                <a:lnTo>
                  <a:pt x="1528376" y="1528375"/>
                </a:lnTo>
                <a:lnTo>
                  <a:pt x="0" y="1528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24221" y="7272116"/>
            <a:ext cx="4777529" cy="4771073"/>
          </a:xfrm>
          <a:custGeom>
            <a:avLst/>
            <a:gdLst/>
            <a:ahLst/>
            <a:cxnLst/>
            <a:rect r="r" b="b" t="t" l="l"/>
            <a:pathLst>
              <a:path h="4771073" w="4777529">
                <a:moveTo>
                  <a:pt x="0" y="0"/>
                </a:moveTo>
                <a:lnTo>
                  <a:pt x="4777529" y="0"/>
                </a:lnTo>
                <a:lnTo>
                  <a:pt x="4777529" y="4771073"/>
                </a:lnTo>
                <a:lnTo>
                  <a:pt x="0" y="47710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386547" y="3908425"/>
            <a:ext cx="13514906" cy="2222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Terima Kasih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4317571" y="7272116"/>
            <a:ext cx="1084179" cy="1084179"/>
          </a:xfrm>
          <a:custGeom>
            <a:avLst/>
            <a:gdLst/>
            <a:ahLst/>
            <a:cxnLst/>
            <a:rect r="r" b="b" t="t" l="l"/>
            <a:pathLst>
              <a:path h="1084179" w="1084179">
                <a:moveTo>
                  <a:pt x="0" y="0"/>
                </a:moveTo>
                <a:lnTo>
                  <a:pt x="1084179" y="0"/>
                </a:lnTo>
                <a:lnTo>
                  <a:pt x="1084179" y="1084179"/>
                </a:lnTo>
                <a:lnTo>
                  <a:pt x="0" y="10841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95631" y="8016035"/>
            <a:ext cx="3905319" cy="4114800"/>
          </a:xfrm>
          <a:custGeom>
            <a:avLst/>
            <a:gdLst/>
            <a:ahLst/>
            <a:cxnLst/>
            <a:rect r="r" b="b" t="t" l="l"/>
            <a:pathLst>
              <a:path h="4114800" w="3905319">
                <a:moveTo>
                  <a:pt x="0" y="0"/>
                </a:moveTo>
                <a:lnTo>
                  <a:pt x="3905319" y="0"/>
                </a:lnTo>
                <a:lnTo>
                  <a:pt x="39053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600950" y="2334155"/>
            <a:ext cx="10687050" cy="5618690"/>
            <a:chOff x="0" y="0"/>
            <a:chExt cx="2814696" cy="14798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14696" cy="1479820"/>
            </a:xfrm>
            <a:custGeom>
              <a:avLst/>
              <a:gdLst/>
              <a:ahLst/>
              <a:cxnLst/>
              <a:rect r="r" b="b" t="t" l="l"/>
              <a:pathLst>
                <a:path h="1479820" w="2814696">
                  <a:moveTo>
                    <a:pt x="0" y="0"/>
                  </a:moveTo>
                  <a:lnTo>
                    <a:pt x="2814696" y="0"/>
                  </a:lnTo>
                  <a:lnTo>
                    <a:pt x="2814696" y="1479820"/>
                  </a:lnTo>
                  <a:lnTo>
                    <a:pt x="0" y="1479820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14696" cy="15179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182607" y="758341"/>
            <a:ext cx="3675104" cy="3675104"/>
          </a:xfrm>
          <a:custGeom>
            <a:avLst/>
            <a:gdLst/>
            <a:ahLst/>
            <a:cxnLst/>
            <a:rect r="r" b="b" t="t" l="l"/>
            <a:pathLst>
              <a:path h="3675104" w="3675104">
                <a:moveTo>
                  <a:pt x="0" y="0"/>
                </a:moveTo>
                <a:lnTo>
                  <a:pt x="3675104" y="0"/>
                </a:lnTo>
                <a:lnTo>
                  <a:pt x="3675104" y="3675104"/>
                </a:lnTo>
                <a:lnTo>
                  <a:pt x="0" y="36751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484758" y="6805162"/>
            <a:ext cx="1210872" cy="1210872"/>
          </a:xfrm>
          <a:custGeom>
            <a:avLst/>
            <a:gdLst/>
            <a:ahLst/>
            <a:cxnLst/>
            <a:rect r="r" b="b" t="t" l="l"/>
            <a:pathLst>
              <a:path h="1210872" w="1210872">
                <a:moveTo>
                  <a:pt x="0" y="0"/>
                </a:moveTo>
                <a:lnTo>
                  <a:pt x="1210873" y="0"/>
                </a:lnTo>
                <a:lnTo>
                  <a:pt x="1210873" y="1210873"/>
                </a:lnTo>
                <a:lnTo>
                  <a:pt x="0" y="12108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564000" y="8834437"/>
            <a:ext cx="955170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b="true" sz="44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AutoShape 15" id="15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0" y="213565"/>
            <a:ext cx="2007587" cy="2284594"/>
          </a:xfrm>
          <a:custGeom>
            <a:avLst/>
            <a:gdLst/>
            <a:ahLst/>
            <a:cxnLst/>
            <a:rect r="r" b="b" t="t" l="l"/>
            <a:pathLst>
              <a:path h="2284594" w="2007587">
                <a:moveTo>
                  <a:pt x="0" y="0"/>
                </a:moveTo>
                <a:lnTo>
                  <a:pt x="2007587" y="0"/>
                </a:lnTo>
                <a:lnTo>
                  <a:pt x="2007587" y="2284594"/>
                </a:lnTo>
                <a:lnTo>
                  <a:pt x="0" y="22845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600950" y="2334155"/>
            <a:ext cx="10007364" cy="4519600"/>
          </a:xfrm>
          <a:custGeom>
            <a:avLst/>
            <a:gdLst/>
            <a:ahLst/>
            <a:cxnLst/>
            <a:rect r="r" b="b" t="t" l="l"/>
            <a:pathLst>
              <a:path h="4519600" w="10007364">
                <a:moveTo>
                  <a:pt x="0" y="0"/>
                </a:moveTo>
                <a:lnTo>
                  <a:pt x="10007364" y="0"/>
                </a:lnTo>
                <a:lnTo>
                  <a:pt x="10007364" y="4519600"/>
                </a:lnTo>
                <a:lnTo>
                  <a:pt x="0" y="45196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573" r="-2071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-109416" y="2695672"/>
            <a:ext cx="7610093" cy="3845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2637" indent="-336319" lvl="1">
              <a:lnSpc>
                <a:spcPts val="4361"/>
              </a:lnSpc>
              <a:buFont typeface="Arial"/>
              <a:buChar char="•"/>
            </a:pPr>
            <a:r>
              <a:rPr lang="en-US" sz="311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Fungsi: Code disamping digunakan untuk mengimpor pustaka pandas untuk membaca file CSV dan menampilkan beberapa baris pertama dataset.</a:t>
            </a:r>
          </a:p>
          <a:p>
            <a:pPr algn="l" marL="672637" indent="-336319" lvl="1">
              <a:lnSpc>
                <a:spcPts val="4361"/>
              </a:lnSpc>
              <a:buFont typeface="Arial"/>
              <a:buChar char="•"/>
            </a:pPr>
            <a:r>
              <a:rPr lang="en-US" sz="311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Tujuan: Membaca da</a:t>
            </a:r>
            <a:r>
              <a:rPr lang="en-US" sz="311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 memahami dataset awal.</a:t>
            </a:r>
          </a:p>
          <a:p>
            <a:pPr algn="l">
              <a:lnSpc>
                <a:spcPts val="4361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02049" y="6833950"/>
            <a:ext cx="5973602" cy="5973602"/>
          </a:xfrm>
          <a:custGeom>
            <a:avLst/>
            <a:gdLst/>
            <a:ahLst/>
            <a:cxnLst/>
            <a:rect r="r" b="b" t="t" l="l"/>
            <a:pathLst>
              <a:path h="5973602" w="5973602">
                <a:moveTo>
                  <a:pt x="0" y="0"/>
                </a:moveTo>
                <a:lnTo>
                  <a:pt x="5973601" y="0"/>
                </a:lnTo>
                <a:lnTo>
                  <a:pt x="5973601" y="5973602"/>
                </a:lnTo>
                <a:lnTo>
                  <a:pt x="0" y="597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138092" y="6650005"/>
            <a:ext cx="1210872" cy="1210872"/>
          </a:xfrm>
          <a:custGeom>
            <a:avLst/>
            <a:gdLst/>
            <a:ahLst/>
            <a:cxnLst/>
            <a:rect r="r" b="b" t="t" l="l"/>
            <a:pathLst>
              <a:path h="1210872" w="1210872">
                <a:moveTo>
                  <a:pt x="0" y="0"/>
                </a:moveTo>
                <a:lnTo>
                  <a:pt x="1210872" y="0"/>
                </a:lnTo>
                <a:lnTo>
                  <a:pt x="1210872" y="1210872"/>
                </a:lnTo>
                <a:lnTo>
                  <a:pt x="0" y="12108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564000" y="8834437"/>
            <a:ext cx="955170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b="true" sz="44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</p:txBody>
      </p:sp>
      <p:sp>
        <p:nvSpPr>
          <p:cNvPr name="AutoShape 11" id="11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6893853" y="567841"/>
            <a:ext cx="1082627" cy="1082627"/>
          </a:xfrm>
          <a:custGeom>
            <a:avLst/>
            <a:gdLst/>
            <a:ahLst/>
            <a:cxnLst/>
            <a:rect r="r" b="b" t="t" l="l"/>
            <a:pathLst>
              <a:path h="1082627" w="1082627">
                <a:moveTo>
                  <a:pt x="0" y="0"/>
                </a:moveTo>
                <a:lnTo>
                  <a:pt x="1082626" y="0"/>
                </a:lnTo>
                <a:lnTo>
                  <a:pt x="1082626" y="1082627"/>
                </a:lnTo>
                <a:lnTo>
                  <a:pt x="0" y="1082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46104" y="2689895"/>
            <a:ext cx="7371252" cy="1998130"/>
          </a:xfrm>
          <a:custGeom>
            <a:avLst/>
            <a:gdLst/>
            <a:ahLst/>
            <a:cxnLst/>
            <a:rect r="r" b="b" t="t" l="l"/>
            <a:pathLst>
              <a:path h="1998130" w="7371252">
                <a:moveTo>
                  <a:pt x="0" y="0"/>
                </a:moveTo>
                <a:lnTo>
                  <a:pt x="7371252" y="0"/>
                </a:lnTo>
                <a:lnTo>
                  <a:pt x="7371252" y="1998130"/>
                </a:lnTo>
                <a:lnTo>
                  <a:pt x="0" y="19981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46104" y="5488485"/>
            <a:ext cx="6994296" cy="3784489"/>
          </a:xfrm>
          <a:custGeom>
            <a:avLst/>
            <a:gdLst/>
            <a:ahLst/>
            <a:cxnLst/>
            <a:rect r="r" b="b" t="t" l="l"/>
            <a:pathLst>
              <a:path h="3784489" w="6994296">
                <a:moveTo>
                  <a:pt x="0" y="0"/>
                </a:moveTo>
                <a:lnTo>
                  <a:pt x="6994297" y="0"/>
                </a:lnTo>
                <a:lnTo>
                  <a:pt x="6994297" y="3784489"/>
                </a:lnTo>
                <a:lnTo>
                  <a:pt x="0" y="378448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168290" y="2548500"/>
            <a:ext cx="8873295" cy="22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Code di samping digunakan untuk menghubungkan Google Drive dengan Google Colab agar dataset yang telah di upload ke Google Drive bisa terbaca di Google Colab.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20557" y="5509545"/>
            <a:ext cx="8873295" cy="334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Selanjutya code disamping berguan untuk memberikan statistik deskriptif seperti rata-rata, standar deviasi, dan quartile untuk setiap kolom numerik juga berguna sebagai penghitung nilai kosong yang ada disetiap kolom.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22835" y="213565"/>
            <a:ext cx="2007587" cy="2284594"/>
          </a:xfrm>
          <a:custGeom>
            <a:avLst/>
            <a:gdLst/>
            <a:ahLst/>
            <a:cxnLst/>
            <a:rect r="r" b="b" t="t" l="l"/>
            <a:pathLst>
              <a:path h="2284594" w="2007587">
                <a:moveTo>
                  <a:pt x="0" y="0"/>
                </a:moveTo>
                <a:lnTo>
                  <a:pt x="2007587" y="0"/>
                </a:lnTo>
                <a:lnTo>
                  <a:pt x="2007587" y="2284594"/>
                </a:lnTo>
                <a:lnTo>
                  <a:pt x="0" y="228459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95631" y="8016035"/>
            <a:ext cx="3905319" cy="4114800"/>
          </a:xfrm>
          <a:custGeom>
            <a:avLst/>
            <a:gdLst/>
            <a:ahLst/>
            <a:cxnLst/>
            <a:rect r="r" b="b" t="t" l="l"/>
            <a:pathLst>
              <a:path h="4114800" w="3905319">
                <a:moveTo>
                  <a:pt x="0" y="0"/>
                </a:moveTo>
                <a:lnTo>
                  <a:pt x="3905319" y="0"/>
                </a:lnTo>
                <a:lnTo>
                  <a:pt x="39053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600950" y="2334155"/>
            <a:ext cx="10687050" cy="5618690"/>
            <a:chOff x="0" y="0"/>
            <a:chExt cx="2814696" cy="14798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14696" cy="1479820"/>
            </a:xfrm>
            <a:custGeom>
              <a:avLst/>
              <a:gdLst/>
              <a:ahLst/>
              <a:cxnLst/>
              <a:rect r="r" b="b" t="t" l="l"/>
              <a:pathLst>
                <a:path h="1479820" w="2814696">
                  <a:moveTo>
                    <a:pt x="0" y="0"/>
                  </a:moveTo>
                  <a:lnTo>
                    <a:pt x="2814696" y="0"/>
                  </a:lnTo>
                  <a:lnTo>
                    <a:pt x="2814696" y="1479820"/>
                  </a:lnTo>
                  <a:lnTo>
                    <a:pt x="0" y="1479820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14696" cy="15179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182607" y="758341"/>
            <a:ext cx="3675104" cy="3675104"/>
          </a:xfrm>
          <a:custGeom>
            <a:avLst/>
            <a:gdLst/>
            <a:ahLst/>
            <a:cxnLst/>
            <a:rect r="r" b="b" t="t" l="l"/>
            <a:pathLst>
              <a:path h="3675104" w="3675104">
                <a:moveTo>
                  <a:pt x="0" y="0"/>
                </a:moveTo>
                <a:lnTo>
                  <a:pt x="3675104" y="0"/>
                </a:lnTo>
                <a:lnTo>
                  <a:pt x="3675104" y="3675104"/>
                </a:lnTo>
                <a:lnTo>
                  <a:pt x="0" y="36751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484758" y="6805162"/>
            <a:ext cx="1210872" cy="1210872"/>
          </a:xfrm>
          <a:custGeom>
            <a:avLst/>
            <a:gdLst/>
            <a:ahLst/>
            <a:cxnLst/>
            <a:rect r="r" b="b" t="t" l="l"/>
            <a:pathLst>
              <a:path h="1210872" w="1210872">
                <a:moveTo>
                  <a:pt x="0" y="0"/>
                </a:moveTo>
                <a:lnTo>
                  <a:pt x="1210873" y="0"/>
                </a:lnTo>
                <a:lnTo>
                  <a:pt x="1210873" y="1210873"/>
                </a:lnTo>
                <a:lnTo>
                  <a:pt x="0" y="12108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564000" y="8834437"/>
            <a:ext cx="955170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b="true" sz="44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</p:txBody>
      </p:sp>
      <p:sp>
        <p:nvSpPr>
          <p:cNvPr name="AutoShape 15" id="15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0" y="213565"/>
            <a:ext cx="2007587" cy="2284594"/>
          </a:xfrm>
          <a:custGeom>
            <a:avLst/>
            <a:gdLst/>
            <a:ahLst/>
            <a:cxnLst/>
            <a:rect r="r" b="b" t="t" l="l"/>
            <a:pathLst>
              <a:path h="2284594" w="2007587">
                <a:moveTo>
                  <a:pt x="0" y="0"/>
                </a:moveTo>
                <a:lnTo>
                  <a:pt x="2007587" y="0"/>
                </a:lnTo>
                <a:lnTo>
                  <a:pt x="2007587" y="2284594"/>
                </a:lnTo>
                <a:lnTo>
                  <a:pt x="0" y="22845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914634" y="2595893"/>
            <a:ext cx="9126951" cy="4913289"/>
          </a:xfrm>
          <a:custGeom>
            <a:avLst/>
            <a:gdLst/>
            <a:ahLst/>
            <a:cxnLst/>
            <a:rect r="r" b="b" t="t" l="l"/>
            <a:pathLst>
              <a:path h="4913289" w="9126951">
                <a:moveTo>
                  <a:pt x="0" y="0"/>
                </a:moveTo>
                <a:lnTo>
                  <a:pt x="9126951" y="0"/>
                </a:lnTo>
                <a:lnTo>
                  <a:pt x="9126951" y="4913289"/>
                </a:lnTo>
                <a:lnTo>
                  <a:pt x="0" y="491328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68678" y="2491101"/>
            <a:ext cx="7253906" cy="5247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7"/>
              </a:lnSpc>
            </a:pPr>
            <a:r>
              <a:rPr lang="en-US" sz="296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Fungsi:</a:t>
            </a:r>
          </a:p>
          <a:p>
            <a:pPr algn="l" marL="641154" indent="-320577" lvl="1">
              <a:lnSpc>
                <a:spcPts val="4157"/>
              </a:lnSpc>
              <a:buFont typeface="Arial"/>
              <a:buChar char="•"/>
            </a:pPr>
            <a:r>
              <a:rPr lang="en-US" sz="296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Membuat histogram untuk setiap kolom numerik di dataset menggunakan Seaborn.</a:t>
            </a:r>
          </a:p>
          <a:p>
            <a:pPr algn="l" marL="641154" indent="-320577" lvl="1">
              <a:lnSpc>
                <a:spcPts val="4157"/>
              </a:lnSpc>
              <a:buFont typeface="Arial"/>
              <a:buChar char="•"/>
            </a:pPr>
            <a:r>
              <a:rPr lang="en-US" sz="296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Menambahkan garis distribusi kernel (KDE) untuk melihat pola distribusi data.</a:t>
            </a:r>
          </a:p>
          <a:p>
            <a:pPr algn="l">
              <a:lnSpc>
                <a:spcPts val="4157"/>
              </a:lnSpc>
            </a:pPr>
            <a:r>
              <a:rPr lang="en-US" sz="296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Tujuan: Memahami distribusi data di setiap kolom dan mengidentifikasi pola seperti simetri, pencilan, atau bias.</a:t>
            </a:r>
          </a:p>
          <a:p>
            <a:pPr algn="l">
              <a:lnSpc>
                <a:spcPts val="415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27940" y="-159038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564000" y="8834437"/>
            <a:ext cx="955170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b="true" sz="44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</p:txBody>
      </p:sp>
      <p:sp>
        <p:nvSpPr>
          <p:cNvPr name="AutoShape 10" id="10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6072216" y="2095786"/>
            <a:ext cx="1078817" cy="943965"/>
            <a:chOff x="0" y="0"/>
            <a:chExt cx="812800" cy="7112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4E4E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885340" y="3108053"/>
            <a:ext cx="695300" cy="608388"/>
            <a:chOff x="0" y="0"/>
            <a:chExt cx="812800" cy="7112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38804" y="8877554"/>
            <a:ext cx="934267" cy="934267"/>
          </a:xfrm>
          <a:custGeom>
            <a:avLst/>
            <a:gdLst/>
            <a:ahLst/>
            <a:cxnLst/>
            <a:rect r="r" b="b" t="t" l="l"/>
            <a:pathLst>
              <a:path h="934267" w="934267">
                <a:moveTo>
                  <a:pt x="0" y="0"/>
                </a:moveTo>
                <a:lnTo>
                  <a:pt x="934266" y="0"/>
                </a:lnTo>
                <a:lnTo>
                  <a:pt x="934266" y="934267"/>
                </a:lnTo>
                <a:lnTo>
                  <a:pt x="0" y="9342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73051" y="2888258"/>
            <a:ext cx="8703063" cy="2509402"/>
          </a:xfrm>
          <a:custGeom>
            <a:avLst/>
            <a:gdLst/>
            <a:ahLst/>
            <a:cxnLst/>
            <a:rect r="r" b="b" t="t" l="l"/>
            <a:pathLst>
              <a:path h="2509402" w="8703063">
                <a:moveTo>
                  <a:pt x="0" y="0"/>
                </a:moveTo>
                <a:lnTo>
                  <a:pt x="8703063" y="0"/>
                </a:lnTo>
                <a:lnTo>
                  <a:pt x="8703063" y="2509402"/>
                </a:lnTo>
                <a:lnTo>
                  <a:pt x="0" y="25094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73051" y="6854985"/>
            <a:ext cx="8703063" cy="1765394"/>
          </a:xfrm>
          <a:custGeom>
            <a:avLst/>
            <a:gdLst/>
            <a:ahLst/>
            <a:cxnLst/>
            <a:rect r="r" b="b" t="t" l="l"/>
            <a:pathLst>
              <a:path h="1765394" w="8703063">
                <a:moveTo>
                  <a:pt x="0" y="0"/>
                </a:moveTo>
                <a:lnTo>
                  <a:pt x="8703063" y="0"/>
                </a:lnTo>
                <a:lnTo>
                  <a:pt x="8703063" y="1765394"/>
                </a:lnTo>
                <a:lnTo>
                  <a:pt x="0" y="17653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889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9665794" y="2831108"/>
            <a:ext cx="6898206" cy="2731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5793" indent="-277896" lvl="1">
              <a:lnSpc>
                <a:spcPts val="3604"/>
              </a:lnSpc>
              <a:buFont typeface="Arial"/>
              <a:buChar char="•"/>
            </a:pPr>
            <a:r>
              <a:rPr lang="en-US" sz="257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Fungsi: Menghitung dan memvisualisasikan hubungan antar fitur menggunakan matriks korelasi.</a:t>
            </a:r>
          </a:p>
          <a:p>
            <a:pPr algn="l" marL="555793" indent="-277896" lvl="1">
              <a:lnSpc>
                <a:spcPts val="3604"/>
              </a:lnSpc>
              <a:buFont typeface="Arial"/>
              <a:buChar char="•"/>
            </a:pPr>
            <a:r>
              <a:rPr lang="en-US" sz="257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Tujuan: Mengidentifikasi kolerasi yang kuat antar variabel.</a:t>
            </a:r>
          </a:p>
          <a:p>
            <a:pPr algn="l">
              <a:lnSpc>
                <a:spcPts val="3604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9665794" y="7077893"/>
            <a:ext cx="6898206" cy="1361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5793" indent="-277896" lvl="1">
              <a:lnSpc>
                <a:spcPts val="3604"/>
              </a:lnSpc>
              <a:buFont typeface="Arial"/>
              <a:buChar char="•"/>
            </a:pPr>
            <a:r>
              <a:rPr lang="en-US" sz="257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Code disamping hanya berguna untuk mengulang hasil dari code diatas.</a:t>
            </a:r>
          </a:p>
          <a:p>
            <a:pPr algn="l">
              <a:lnSpc>
                <a:spcPts val="3604"/>
              </a:lnSpc>
            </a:pP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0" y="213565"/>
            <a:ext cx="2007587" cy="2284594"/>
          </a:xfrm>
          <a:custGeom>
            <a:avLst/>
            <a:gdLst/>
            <a:ahLst/>
            <a:cxnLst/>
            <a:rect r="r" b="b" t="t" l="l"/>
            <a:pathLst>
              <a:path h="2284594" w="2007587">
                <a:moveTo>
                  <a:pt x="0" y="0"/>
                </a:moveTo>
                <a:lnTo>
                  <a:pt x="2007587" y="0"/>
                </a:lnTo>
                <a:lnTo>
                  <a:pt x="2007587" y="2284594"/>
                </a:lnTo>
                <a:lnTo>
                  <a:pt x="0" y="22845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95631" y="8016035"/>
            <a:ext cx="3905319" cy="4114800"/>
          </a:xfrm>
          <a:custGeom>
            <a:avLst/>
            <a:gdLst/>
            <a:ahLst/>
            <a:cxnLst/>
            <a:rect r="r" b="b" t="t" l="l"/>
            <a:pathLst>
              <a:path h="4114800" w="3905319">
                <a:moveTo>
                  <a:pt x="0" y="0"/>
                </a:moveTo>
                <a:lnTo>
                  <a:pt x="3905319" y="0"/>
                </a:lnTo>
                <a:lnTo>
                  <a:pt x="39053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600950" y="2334155"/>
            <a:ext cx="10687050" cy="5618690"/>
            <a:chOff x="0" y="0"/>
            <a:chExt cx="2814696" cy="14798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14696" cy="1479820"/>
            </a:xfrm>
            <a:custGeom>
              <a:avLst/>
              <a:gdLst/>
              <a:ahLst/>
              <a:cxnLst/>
              <a:rect r="r" b="b" t="t" l="l"/>
              <a:pathLst>
                <a:path h="1479820" w="2814696">
                  <a:moveTo>
                    <a:pt x="0" y="0"/>
                  </a:moveTo>
                  <a:lnTo>
                    <a:pt x="2814696" y="0"/>
                  </a:lnTo>
                  <a:lnTo>
                    <a:pt x="2814696" y="1479820"/>
                  </a:lnTo>
                  <a:lnTo>
                    <a:pt x="0" y="1479820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14696" cy="15179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182607" y="758341"/>
            <a:ext cx="3675104" cy="3675104"/>
          </a:xfrm>
          <a:custGeom>
            <a:avLst/>
            <a:gdLst/>
            <a:ahLst/>
            <a:cxnLst/>
            <a:rect r="r" b="b" t="t" l="l"/>
            <a:pathLst>
              <a:path h="3675104" w="3675104">
                <a:moveTo>
                  <a:pt x="0" y="0"/>
                </a:moveTo>
                <a:lnTo>
                  <a:pt x="3675104" y="0"/>
                </a:lnTo>
                <a:lnTo>
                  <a:pt x="3675104" y="3675104"/>
                </a:lnTo>
                <a:lnTo>
                  <a:pt x="0" y="36751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484758" y="6805162"/>
            <a:ext cx="1210872" cy="1210872"/>
          </a:xfrm>
          <a:custGeom>
            <a:avLst/>
            <a:gdLst/>
            <a:ahLst/>
            <a:cxnLst/>
            <a:rect r="r" b="b" t="t" l="l"/>
            <a:pathLst>
              <a:path h="1210872" w="1210872">
                <a:moveTo>
                  <a:pt x="0" y="0"/>
                </a:moveTo>
                <a:lnTo>
                  <a:pt x="1210873" y="0"/>
                </a:lnTo>
                <a:lnTo>
                  <a:pt x="1210873" y="1210873"/>
                </a:lnTo>
                <a:lnTo>
                  <a:pt x="0" y="12108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564000" y="8834437"/>
            <a:ext cx="955170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b="true" sz="44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06</a:t>
            </a:r>
          </a:p>
        </p:txBody>
      </p:sp>
      <p:sp>
        <p:nvSpPr>
          <p:cNvPr name="AutoShape 15" id="15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0" y="213565"/>
            <a:ext cx="2007587" cy="2284594"/>
          </a:xfrm>
          <a:custGeom>
            <a:avLst/>
            <a:gdLst/>
            <a:ahLst/>
            <a:cxnLst/>
            <a:rect r="r" b="b" t="t" l="l"/>
            <a:pathLst>
              <a:path h="2284594" w="2007587">
                <a:moveTo>
                  <a:pt x="0" y="0"/>
                </a:moveTo>
                <a:lnTo>
                  <a:pt x="2007587" y="0"/>
                </a:lnTo>
                <a:lnTo>
                  <a:pt x="2007587" y="2284594"/>
                </a:lnTo>
                <a:lnTo>
                  <a:pt x="0" y="22845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600950" y="758341"/>
            <a:ext cx="10145292" cy="6011086"/>
          </a:xfrm>
          <a:custGeom>
            <a:avLst/>
            <a:gdLst/>
            <a:ahLst/>
            <a:cxnLst/>
            <a:rect r="r" b="b" t="t" l="l"/>
            <a:pathLst>
              <a:path h="6011086" w="10145292">
                <a:moveTo>
                  <a:pt x="0" y="0"/>
                </a:moveTo>
                <a:lnTo>
                  <a:pt x="10145292" y="0"/>
                </a:lnTo>
                <a:lnTo>
                  <a:pt x="10145292" y="6011086"/>
                </a:lnTo>
                <a:lnTo>
                  <a:pt x="0" y="601108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030693" y="6805162"/>
            <a:ext cx="4438826" cy="1437420"/>
          </a:xfrm>
          <a:custGeom>
            <a:avLst/>
            <a:gdLst/>
            <a:ahLst/>
            <a:cxnLst/>
            <a:rect r="r" b="b" t="t" l="l"/>
            <a:pathLst>
              <a:path h="1437420" w="4438826">
                <a:moveTo>
                  <a:pt x="0" y="0"/>
                </a:moveTo>
                <a:lnTo>
                  <a:pt x="4438825" y="0"/>
                </a:lnTo>
                <a:lnTo>
                  <a:pt x="4438825" y="1437420"/>
                </a:lnTo>
                <a:lnTo>
                  <a:pt x="0" y="143742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68678" y="2491101"/>
            <a:ext cx="7253906" cy="5220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7"/>
              </a:lnSpc>
            </a:pPr>
            <a:r>
              <a:rPr lang="en-US" sz="296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Keseluruhan fungsi code disamping adalah :</a:t>
            </a:r>
          </a:p>
          <a:p>
            <a:pPr algn="l" marL="1282307" indent="-427436" lvl="2">
              <a:lnSpc>
                <a:spcPts val="4157"/>
              </a:lnSpc>
              <a:buAutoNum type="alphaLcPeriod" startAt="1"/>
            </a:pPr>
            <a:r>
              <a:rPr lang="en-US" sz="296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Melakukan pencarian parameter terbaik untuk setiap model.</a:t>
            </a:r>
          </a:p>
          <a:p>
            <a:pPr algn="l" marL="1282307" indent="-427436" lvl="2">
              <a:lnSpc>
                <a:spcPts val="4157"/>
              </a:lnSpc>
              <a:buAutoNum type="alphaLcPeriod" startAt="1"/>
            </a:pPr>
            <a:r>
              <a:rPr lang="en-US" sz="296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Menyimpan hasil pencarian (parameter terbaik dan skor terbaik).</a:t>
            </a:r>
          </a:p>
          <a:p>
            <a:pPr algn="l" marL="1282307" indent="-427436" lvl="2">
              <a:lnSpc>
                <a:spcPts val="4157"/>
              </a:lnSpc>
              <a:buAutoNum type="alphaLcPeriod" startAt="1"/>
            </a:pPr>
            <a:r>
              <a:rPr lang="en-US" sz="296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Membandingkan skor MSE terbaik melalui grafik bata</a:t>
            </a:r>
            <a:r>
              <a:rPr lang="en-US" sz="296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ng horizontal.</a:t>
            </a:r>
          </a:p>
          <a:p>
            <a:pPr algn="l" marL="1282307" indent="-427436" lvl="2">
              <a:lnSpc>
                <a:spcPts val="4157"/>
              </a:lnSpc>
              <a:buAutoNum type="alphaLcPeriod" startAt="1"/>
            </a:pPr>
            <a:r>
              <a:rPr lang="en-US" sz="296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Mencetak parameter terbaik untuk dokumentasi.</a:t>
            </a:r>
          </a:p>
          <a:p>
            <a:pPr algn="l">
              <a:lnSpc>
                <a:spcPts val="4157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421953"/>
            <a:ext cx="18288000" cy="4865047"/>
            <a:chOff x="0" y="0"/>
            <a:chExt cx="4816593" cy="12813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281329"/>
            </a:xfrm>
            <a:custGeom>
              <a:avLst/>
              <a:gdLst/>
              <a:ahLst/>
              <a:cxnLst/>
              <a:rect r="r" b="b" t="t" l="l"/>
              <a:pathLst>
                <a:path h="128132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81329"/>
                  </a:lnTo>
                  <a:lnTo>
                    <a:pt x="0" y="1281329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3194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564000" y="8834437"/>
            <a:ext cx="955170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b="true" sz="44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07</a:t>
            </a:r>
          </a:p>
        </p:txBody>
      </p:sp>
      <p:sp>
        <p:nvSpPr>
          <p:cNvPr name="AutoShape 9" id="9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BFDDD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1678350" y="0"/>
            <a:ext cx="6793224" cy="10287000"/>
            <a:chOff x="0" y="0"/>
            <a:chExt cx="1789162" cy="27093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8916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89162">
                  <a:moveTo>
                    <a:pt x="0" y="0"/>
                  </a:moveTo>
                  <a:lnTo>
                    <a:pt x="1789162" y="0"/>
                  </a:lnTo>
                  <a:lnTo>
                    <a:pt x="17891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789162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32097" y="8513811"/>
            <a:ext cx="908854" cy="908854"/>
          </a:xfrm>
          <a:custGeom>
            <a:avLst/>
            <a:gdLst/>
            <a:ahLst/>
            <a:cxnLst/>
            <a:rect r="r" b="b" t="t" l="l"/>
            <a:pathLst>
              <a:path h="908854" w="908854">
                <a:moveTo>
                  <a:pt x="0" y="0"/>
                </a:moveTo>
                <a:lnTo>
                  <a:pt x="908854" y="0"/>
                </a:lnTo>
                <a:lnTo>
                  <a:pt x="908854" y="908855"/>
                </a:lnTo>
                <a:lnTo>
                  <a:pt x="0" y="9088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689422" y="598254"/>
            <a:ext cx="3659497" cy="3659497"/>
          </a:xfrm>
          <a:custGeom>
            <a:avLst/>
            <a:gdLst/>
            <a:ahLst/>
            <a:cxnLst/>
            <a:rect r="r" b="b" t="t" l="l"/>
            <a:pathLst>
              <a:path h="3659497" w="3659497">
                <a:moveTo>
                  <a:pt x="0" y="0"/>
                </a:moveTo>
                <a:lnTo>
                  <a:pt x="3659496" y="0"/>
                </a:lnTo>
                <a:lnTo>
                  <a:pt x="3659496" y="3659497"/>
                </a:lnTo>
                <a:lnTo>
                  <a:pt x="0" y="3659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40951" y="9422666"/>
            <a:ext cx="2906260" cy="1659483"/>
          </a:xfrm>
          <a:custGeom>
            <a:avLst/>
            <a:gdLst/>
            <a:ahLst/>
            <a:cxnLst/>
            <a:rect r="r" b="b" t="t" l="l"/>
            <a:pathLst>
              <a:path h="1659483" w="2906260">
                <a:moveTo>
                  <a:pt x="0" y="0"/>
                </a:moveTo>
                <a:lnTo>
                  <a:pt x="2906260" y="0"/>
                </a:lnTo>
                <a:lnTo>
                  <a:pt x="2906260" y="1659482"/>
                </a:lnTo>
                <a:lnTo>
                  <a:pt x="0" y="16594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8459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12031" y="2688305"/>
            <a:ext cx="9996205" cy="5635360"/>
          </a:xfrm>
          <a:custGeom>
            <a:avLst/>
            <a:gdLst/>
            <a:ahLst/>
            <a:cxnLst/>
            <a:rect r="r" b="b" t="t" l="l"/>
            <a:pathLst>
              <a:path h="5635360" w="9996205">
                <a:moveTo>
                  <a:pt x="0" y="0"/>
                </a:moveTo>
                <a:lnTo>
                  <a:pt x="9996205" y="0"/>
                </a:lnTo>
                <a:lnTo>
                  <a:pt x="9996205" y="5635360"/>
                </a:lnTo>
                <a:lnTo>
                  <a:pt x="0" y="563536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12031" y="8287768"/>
            <a:ext cx="7148231" cy="1941064"/>
          </a:xfrm>
          <a:custGeom>
            <a:avLst/>
            <a:gdLst/>
            <a:ahLst/>
            <a:cxnLst/>
            <a:rect r="r" b="b" t="t" l="l"/>
            <a:pathLst>
              <a:path h="1941064" w="7148231">
                <a:moveTo>
                  <a:pt x="0" y="0"/>
                </a:moveTo>
                <a:lnTo>
                  <a:pt x="7148231" y="0"/>
                </a:lnTo>
                <a:lnTo>
                  <a:pt x="7148231" y="1941064"/>
                </a:lnTo>
                <a:lnTo>
                  <a:pt x="0" y="194106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1864486" y="2012514"/>
            <a:ext cx="6406001" cy="8239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9"/>
              </a:lnSpc>
            </a:pPr>
            <a:r>
              <a:rPr lang="en-US" sz="29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Code disamping memiliki fungsi sebagai berikut :</a:t>
            </a:r>
          </a:p>
          <a:p>
            <a:pPr algn="l" marL="632203" indent="-316101" lvl="1">
              <a:lnSpc>
                <a:spcPts val="4099"/>
              </a:lnSpc>
              <a:buAutoNum type="arabicPeriod" startAt="1"/>
            </a:pPr>
            <a:r>
              <a:rPr lang="en-US" sz="29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Melakukan pencarian hyperparameter terbaik untuk setiap model menggunakan grid search.</a:t>
            </a:r>
          </a:p>
          <a:p>
            <a:pPr algn="l" marL="632203" indent="-316101" lvl="1">
              <a:lnSpc>
                <a:spcPts val="4099"/>
              </a:lnSpc>
              <a:buAutoNum type="arabicPeriod" startAt="1"/>
            </a:pPr>
            <a:r>
              <a:rPr lang="en-US" sz="29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Mengonversi hasil pencarian ke bentuk DataFrame untuk kemudahan analisis.</a:t>
            </a:r>
          </a:p>
          <a:p>
            <a:pPr algn="l" marL="632203" indent="-316101" lvl="1">
              <a:lnSpc>
                <a:spcPts val="4099"/>
              </a:lnSpc>
              <a:buAutoNum type="arabicPeriod" startAt="1"/>
            </a:pPr>
            <a:r>
              <a:rPr lang="en-US" sz="29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Membuat visualisasi skor MSE terbaik untuk setiap model dalam bentuk grafik batang.</a:t>
            </a:r>
          </a:p>
          <a:p>
            <a:pPr algn="l" marL="632203" indent="-316101" lvl="1">
              <a:lnSpc>
                <a:spcPts val="4099"/>
              </a:lnSpc>
              <a:buAutoNum type="arabicPeriod" startAt="1"/>
            </a:pPr>
            <a:r>
              <a:rPr lang="en-US" sz="29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Menampilkan hasil tuning parameter terbaik dalam format teks untuk referensi mendetail.</a:t>
            </a:r>
          </a:p>
          <a:p>
            <a:pPr algn="l">
              <a:lnSpc>
                <a:spcPts val="4099"/>
              </a:lnSpc>
            </a:pP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0" y="213565"/>
            <a:ext cx="2007587" cy="2284594"/>
          </a:xfrm>
          <a:custGeom>
            <a:avLst/>
            <a:gdLst/>
            <a:ahLst/>
            <a:cxnLst/>
            <a:rect r="r" b="b" t="t" l="l"/>
            <a:pathLst>
              <a:path h="2284594" w="2007587">
                <a:moveTo>
                  <a:pt x="0" y="0"/>
                </a:moveTo>
                <a:lnTo>
                  <a:pt x="2007587" y="0"/>
                </a:lnTo>
                <a:lnTo>
                  <a:pt x="2007587" y="2284594"/>
                </a:lnTo>
                <a:lnTo>
                  <a:pt x="0" y="228459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564000" y="8834437"/>
            <a:ext cx="955170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b="true" sz="44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08</a:t>
            </a:r>
          </a:p>
        </p:txBody>
      </p:sp>
      <p:sp>
        <p:nvSpPr>
          <p:cNvPr name="AutoShape 9" id="9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6611625" y="599086"/>
            <a:ext cx="1206502" cy="1206502"/>
          </a:xfrm>
          <a:custGeom>
            <a:avLst/>
            <a:gdLst/>
            <a:ahLst/>
            <a:cxnLst/>
            <a:rect r="r" b="b" t="t" l="l"/>
            <a:pathLst>
              <a:path h="1206502" w="1206502">
                <a:moveTo>
                  <a:pt x="0" y="0"/>
                </a:moveTo>
                <a:lnTo>
                  <a:pt x="1206501" y="0"/>
                </a:lnTo>
                <a:lnTo>
                  <a:pt x="1206501" y="1206502"/>
                </a:lnTo>
                <a:lnTo>
                  <a:pt x="0" y="1206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414780" y="7736953"/>
            <a:ext cx="1140601" cy="1140601"/>
          </a:xfrm>
          <a:custGeom>
            <a:avLst/>
            <a:gdLst/>
            <a:ahLst/>
            <a:cxnLst/>
            <a:rect r="r" b="b" t="t" l="l"/>
            <a:pathLst>
              <a:path h="1140601" w="1140601">
                <a:moveTo>
                  <a:pt x="0" y="0"/>
                </a:moveTo>
                <a:lnTo>
                  <a:pt x="1140601" y="0"/>
                </a:lnTo>
                <a:lnTo>
                  <a:pt x="1140601" y="1140601"/>
                </a:lnTo>
                <a:lnTo>
                  <a:pt x="0" y="11406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327105" y="7258226"/>
            <a:ext cx="456551" cy="456551"/>
          </a:xfrm>
          <a:custGeom>
            <a:avLst/>
            <a:gdLst/>
            <a:ahLst/>
            <a:cxnLst/>
            <a:rect r="r" b="b" t="t" l="l"/>
            <a:pathLst>
              <a:path h="456551" w="456551">
                <a:moveTo>
                  <a:pt x="0" y="0"/>
                </a:moveTo>
                <a:lnTo>
                  <a:pt x="456551" y="0"/>
                </a:lnTo>
                <a:lnTo>
                  <a:pt x="456551" y="456551"/>
                </a:lnTo>
                <a:lnTo>
                  <a:pt x="0" y="4565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75593" y="2078244"/>
            <a:ext cx="4530929" cy="4104964"/>
          </a:xfrm>
          <a:custGeom>
            <a:avLst/>
            <a:gdLst/>
            <a:ahLst/>
            <a:cxnLst/>
            <a:rect r="r" b="b" t="t" l="l"/>
            <a:pathLst>
              <a:path h="4104964" w="4530929">
                <a:moveTo>
                  <a:pt x="0" y="0"/>
                </a:moveTo>
                <a:lnTo>
                  <a:pt x="4530930" y="0"/>
                </a:lnTo>
                <a:lnTo>
                  <a:pt x="4530930" y="4104964"/>
                </a:lnTo>
                <a:lnTo>
                  <a:pt x="0" y="410496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722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75593" y="6183208"/>
            <a:ext cx="6334055" cy="3586658"/>
          </a:xfrm>
          <a:custGeom>
            <a:avLst/>
            <a:gdLst/>
            <a:ahLst/>
            <a:cxnLst/>
            <a:rect r="r" b="b" t="t" l="l"/>
            <a:pathLst>
              <a:path h="3586658" w="6334055">
                <a:moveTo>
                  <a:pt x="0" y="0"/>
                </a:moveTo>
                <a:lnTo>
                  <a:pt x="6334055" y="0"/>
                </a:lnTo>
                <a:lnTo>
                  <a:pt x="6334055" y="3586659"/>
                </a:lnTo>
                <a:lnTo>
                  <a:pt x="0" y="358665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668373" y="6165070"/>
            <a:ext cx="8286890" cy="3604797"/>
          </a:xfrm>
          <a:custGeom>
            <a:avLst/>
            <a:gdLst/>
            <a:ahLst/>
            <a:cxnLst/>
            <a:rect r="r" b="b" t="t" l="l"/>
            <a:pathLst>
              <a:path h="3604797" w="8286890">
                <a:moveTo>
                  <a:pt x="0" y="0"/>
                </a:moveTo>
                <a:lnTo>
                  <a:pt x="8286889" y="0"/>
                </a:lnTo>
                <a:lnTo>
                  <a:pt x="8286889" y="3604797"/>
                </a:lnTo>
                <a:lnTo>
                  <a:pt x="0" y="360479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951923" y="1635465"/>
            <a:ext cx="7514300" cy="422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Keseluruhan fungsi code adalah sebagai berikut :</a:t>
            </a:r>
          </a:p>
          <a:p>
            <a:pPr algn="l" marL="518017" indent="-259009" lvl="1">
              <a:lnSpc>
                <a:spcPts val="3359"/>
              </a:lnSpc>
              <a:buAutoNum type="arabicPeriod" startAt="1"/>
            </a:pPr>
            <a:r>
              <a:rPr lang="en-US" sz="23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Membandingkan empat model regresi: Polynomial Regression, Decision Tree, k-NN, dan XGBoost.</a:t>
            </a:r>
          </a:p>
          <a:p>
            <a:pPr algn="l" marL="518017" indent="-259009" lvl="1">
              <a:lnSpc>
                <a:spcPts val="3359"/>
              </a:lnSpc>
              <a:buAutoNum type="arabicPeriod" startAt="1"/>
            </a:pPr>
            <a:r>
              <a:rPr lang="en-US" sz="23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Melakukan tuning hyperparameter menggunakan GridSearchCV.</a:t>
            </a:r>
          </a:p>
          <a:p>
            <a:pPr algn="l" marL="518017" indent="-259009" lvl="1">
              <a:lnSpc>
                <a:spcPts val="3359"/>
              </a:lnSpc>
              <a:buAutoNum type="arabicPeriod" startAt="1"/>
            </a:pPr>
            <a:r>
              <a:rPr lang="en-US" sz="23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Mengevaluasi performa model dengan metrik MSE, RMSE, MAE, dan R².</a:t>
            </a:r>
          </a:p>
          <a:p>
            <a:pPr algn="l" marL="518017" indent="-259009" lvl="1">
              <a:lnSpc>
                <a:spcPts val="3359"/>
              </a:lnSpc>
              <a:buAutoNum type="arabicPeriod" startAt="1"/>
            </a:pPr>
            <a:r>
              <a:rPr lang="en-US" sz="23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Memberikan informasi tentang model terbaik untuk setiap metode.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0" y="213565"/>
            <a:ext cx="1638587" cy="1864679"/>
          </a:xfrm>
          <a:custGeom>
            <a:avLst/>
            <a:gdLst/>
            <a:ahLst/>
            <a:cxnLst/>
            <a:rect r="r" b="b" t="t" l="l"/>
            <a:pathLst>
              <a:path h="1864679" w="1638587">
                <a:moveTo>
                  <a:pt x="0" y="0"/>
                </a:moveTo>
                <a:lnTo>
                  <a:pt x="1638587" y="0"/>
                </a:lnTo>
                <a:lnTo>
                  <a:pt x="1638587" y="1864679"/>
                </a:lnTo>
                <a:lnTo>
                  <a:pt x="0" y="186467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5143500"/>
            <a:chOff x="0" y="0"/>
            <a:chExt cx="4816593" cy="1354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354667"/>
            </a:xfrm>
            <a:custGeom>
              <a:avLst/>
              <a:gdLst/>
              <a:ahLst/>
              <a:cxnLst/>
              <a:rect r="r" b="b" t="t" l="l"/>
              <a:pathLst>
                <a:path h="13546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392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793761" y="6435839"/>
            <a:ext cx="5644923" cy="5644923"/>
          </a:xfrm>
          <a:custGeom>
            <a:avLst/>
            <a:gdLst/>
            <a:ahLst/>
            <a:cxnLst/>
            <a:rect r="r" b="b" t="t" l="l"/>
            <a:pathLst>
              <a:path h="5644923" w="5644923">
                <a:moveTo>
                  <a:pt x="0" y="0"/>
                </a:moveTo>
                <a:lnTo>
                  <a:pt x="5644922" y="0"/>
                </a:lnTo>
                <a:lnTo>
                  <a:pt x="5644922" y="5644922"/>
                </a:lnTo>
                <a:lnTo>
                  <a:pt x="0" y="5644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564000" y="8834437"/>
            <a:ext cx="955170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b="true" sz="44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09</a:t>
            </a:r>
          </a:p>
        </p:txBody>
      </p:sp>
      <p:sp>
        <p:nvSpPr>
          <p:cNvPr name="AutoShape 10" id="10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4553697" y="-2162787"/>
            <a:ext cx="3734303" cy="3936024"/>
          </a:xfrm>
          <a:custGeom>
            <a:avLst/>
            <a:gdLst/>
            <a:ahLst/>
            <a:cxnLst/>
            <a:rect r="r" b="b" t="t" l="l"/>
            <a:pathLst>
              <a:path h="3936024" w="3734303">
                <a:moveTo>
                  <a:pt x="0" y="0"/>
                </a:moveTo>
                <a:lnTo>
                  <a:pt x="3734303" y="0"/>
                </a:lnTo>
                <a:lnTo>
                  <a:pt x="3734303" y="3936024"/>
                </a:lnTo>
                <a:lnTo>
                  <a:pt x="0" y="39360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293048" y="1377223"/>
            <a:ext cx="966252" cy="966252"/>
          </a:xfrm>
          <a:custGeom>
            <a:avLst/>
            <a:gdLst/>
            <a:ahLst/>
            <a:cxnLst/>
            <a:rect r="r" b="b" t="t" l="l"/>
            <a:pathLst>
              <a:path h="966252" w="966252">
                <a:moveTo>
                  <a:pt x="0" y="0"/>
                </a:moveTo>
                <a:lnTo>
                  <a:pt x="966252" y="0"/>
                </a:lnTo>
                <a:lnTo>
                  <a:pt x="966252" y="966251"/>
                </a:lnTo>
                <a:lnTo>
                  <a:pt x="0" y="9662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031024" y="2343474"/>
            <a:ext cx="456551" cy="456551"/>
          </a:xfrm>
          <a:custGeom>
            <a:avLst/>
            <a:gdLst/>
            <a:ahLst/>
            <a:cxnLst/>
            <a:rect r="r" b="b" t="t" l="l"/>
            <a:pathLst>
              <a:path h="456551" w="456551">
                <a:moveTo>
                  <a:pt x="0" y="0"/>
                </a:moveTo>
                <a:lnTo>
                  <a:pt x="456552" y="0"/>
                </a:lnTo>
                <a:lnTo>
                  <a:pt x="456552" y="456552"/>
                </a:lnTo>
                <a:lnTo>
                  <a:pt x="0" y="4565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8656" y="2800026"/>
            <a:ext cx="7526272" cy="1975646"/>
          </a:xfrm>
          <a:custGeom>
            <a:avLst/>
            <a:gdLst/>
            <a:ahLst/>
            <a:cxnLst/>
            <a:rect r="r" b="b" t="t" l="l"/>
            <a:pathLst>
              <a:path h="1975646" w="7526272">
                <a:moveTo>
                  <a:pt x="0" y="0"/>
                </a:moveTo>
                <a:lnTo>
                  <a:pt x="7526272" y="0"/>
                </a:lnTo>
                <a:lnTo>
                  <a:pt x="7526272" y="1975646"/>
                </a:lnTo>
                <a:lnTo>
                  <a:pt x="0" y="197564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8656" y="5711790"/>
            <a:ext cx="5264716" cy="4468428"/>
          </a:xfrm>
          <a:custGeom>
            <a:avLst/>
            <a:gdLst/>
            <a:ahLst/>
            <a:cxnLst/>
            <a:rect r="r" b="b" t="t" l="l"/>
            <a:pathLst>
              <a:path h="4468428" w="5264716">
                <a:moveTo>
                  <a:pt x="0" y="0"/>
                </a:moveTo>
                <a:lnTo>
                  <a:pt x="5264716" y="0"/>
                </a:lnTo>
                <a:lnTo>
                  <a:pt x="5264716" y="4468427"/>
                </a:lnTo>
                <a:lnTo>
                  <a:pt x="0" y="446842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907851" y="2800026"/>
            <a:ext cx="5891810" cy="3284684"/>
          </a:xfrm>
          <a:custGeom>
            <a:avLst/>
            <a:gdLst/>
            <a:ahLst/>
            <a:cxnLst/>
            <a:rect r="r" b="b" t="t" l="l"/>
            <a:pathLst>
              <a:path h="3284684" w="5891810">
                <a:moveTo>
                  <a:pt x="0" y="0"/>
                </a:moveTo>
                <a:lnTo>
                  <a:pt x="5891810" y="0"/>
                </a:lnTo>
                <a:lnTo>
                  <a:pt x="5891810" y="3284684"/>
                </a:lnTo>
                <a:lnTo>
                  <a:pt x="0" y="328468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907851" y="6714184"/>
            <a:ext cx="3798392" cy="3466033"/>
          </a:xfrm>
          <a:custGeom>
            <a:avLst/>
            <a:gdLst/>
            <a:ahLst/>
            <a:cxnLst/>
            <a:rect r="r" b="b" t="t" l="l"/>
            <a:pathLst>
              <a:path h="3466033" w="3798392">
                <a:moveTo>
                  <a:pt x="0" y="0"/>
                </a:moveTo>
                <a:lnTo>
                  <a:pt x="3798392" y="0"/>
                </a:lnTo>
                <a:lnTo>
                  <a:pt x="3798392" y="3466033"/>
                </a:lnTo>
                <a:lnTo>
                  <a:pt x="0" y="346603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041246" y="309784"/>
            <a:ext cx="8205508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499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Output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5381" y="2307209"/>
            <a:ext cx="596716" cy="481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85"/>
              </a:lnSpc>
            </a:pPr>
            <a:r>
              <a:rPr lang="en-US" b="true" sz="2846" spc="284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656" y="5230333"/>
            <a:ext cx="596716" cy="481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85"/>
              </a:lnSpc>
            </a:pPr>
            <a:r>
              <a:rPr lang="en-US" b="true" sz="2846" spc="284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948396" y="2318569"/>
            <a:ext cx="596716" cy="481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85"/>
              </a:lnSpc>
            </a:pPr>
            <a:r>
              <a:rPr lang="en-US" b="true" sz="2846" spc="284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853756" y="6232728"/>
            <a:ext cx="596716" cy="481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85"/>
              </a:lnSpc>
            </a:pPr>
            <a:r>
              <a:rPr lang="en-US" b="true" sz="2846" spc="284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0" y="0"/>
            <a:ext cx="1638587" cy="1864679"/>
          </a:xfrm>
          <a:custGeom>
            <a:avLst/>
            <a:gdLst/>
            <a:ahLst/>
            <a:cxnLst/>
            <a:rect r="r" b="b" t="t" l="l"/>
            <a:pathLst>
              <a:path h="1864679" w="1638587">
                <a:moveTo>
                  <a:pt x="0" y="0"/>
                </a:moveTo>
                <a:lnTo>
                  <a:pt x="1638587" y="0"/>
                </a:lnTo>
                <a:lnTo>
                  <a:pt x="1638587" y="1864679"/>
                </a:lnTo>
                <a:lnTo>
                  <a:pt x="0" y="186467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DAGWyJklP0s</dc:identifier>
  <dcterms:modified xsi:type="dcterms:W3CDTF">2011-08-01T06:04:30Z</dcterms:modified>
  <cp:revision>1</cp:revision>
  <dc:title>Hijau minimalis formal seminar proposal presentasi</dc:title>
</cp:coreProperties>
</file>