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258" r:id="rId3"/>
    <p:sldId id="260" r:id="rId4"/>
    <p:sldId id="261" r:id="rId5"/>
    <p:sldId id="262" r:id="rId6"/>
    <p:sldId id="296" r:id="rId7"/>
    <p:sldId id="273" r:id="rId8"/>
    <p:sldId id="279" r:id="rId9"/>
    <p:sldId id="280" r:id="rId10"/>
    <p:sldId id="281" r:id="rId11"/>
    <p:sldId id="290" r:id="rId12"/>
    <p:sldId id="292" r:id="rId13"/>
  </p:sldIdLst>
  <p:sldSz cx="9144000" cy="5143500" type="screen16x9"/>
  <p:notesSz cx="6858000" cy="9144000"/>
  <p:embeddedFontLst>
    <p:embeddedFont>
      <p:font typeface="Anaheim" panose="020B0604020202020204" charset="0"/>
      <p:regular r:id="rId15"/>
    </p:embeddedFont>
    <p:embeddedFont>
      <p:font typeface="Bebas Neue" panose="020B0606020202050201" pitchFamily="34" charset="0"/>
      <p:regular r:id="rId16"/>
    </p:embeddedFont>
    <p:embeddedFont>
      <p:font typeface="Comfortaa" panose="020B0604020202020204" charset="0"/>
      <p:regular r:id="rId17"/>
      <p:bold r:id="rId18"/>
    </p:embeddedFont>
    <p:embeddedFont>
      <p:font typeface="Fira Code" panose="020B0809050000020004" pitchFamily="49" charset="0"/>
      <p:regular r:id="rId19"/>
      <p:bold r:id="rId20"/>
    </p:embeddedFont>
    <p:embeddedFont>
      <p:font typeface="Nunito Light" pitchFamily="2" charset="0"/>
      <p:regular r:id="rId21"/>
      <p:italic r:id="rId22"/>
    </p:embeddedFont>
    <p:embeddedFont>
      <p:font typeface="Source Code Pro" panose="020B0509030403020204" pitchFamily="49" charset="0"/>
      <p:regular r:id="rId23"/>
      <p:bold r:id="rId24"/>
      <p:italic r:id="rId25"/>
      <p:boldItalic r:id="rId26"/>
    </p:embeddedFont>
    <p:embeddedFont>
      <p:font typeface="Source Code Pro Medium"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2259B5-9E15-4194-BC6B-45720BD788DB}">
  <a:tblStyle styleId="{A42259B5-9E15-4194-BC6B-45720BD788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21483A-D842-4C2A-AF1E-1513320FDEC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21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dirty="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4783250" y="532063"/>
            <a:ext cx="2910000" cy="40758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7"/>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1" r:id="rId7"/>
    <p:sldLayoutId id="2147483662" r:id="rId8"/>
    <p:sldLayoutId id="2147483663" r:id="rId9"/>
    <p:sldLayoutId id="2147483665"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802000" y="799188"/>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Parcial I</a:t>
            </a:r>
            <a:br>
              <a:rPr lang="es-MX" dirty="0"/>
            </a:br>
            <a:r>
              <a:rPr lang="es-MX" dirty="0">
                <a:solidFill>
                  <a:schemeClr val="accent1">
                    <a:lumMod val="75000"/>
                  </a:schemeClr>
                </a:solidFill>
              </a:rPr>
              <a:t>informática II</a:t>
            </a:r>
            <a:endParaRPr dirty="0">
              <a:solidFill>
                <a:schemeClr val="accent1">
                  <a:lumMod val="75000"/>
                </a:schemeClr>
              </a:solidFill>
            </a:endParaRPr>
          </a:p>
        </p:txBody>
      </p:sp>
      <p:sp>
        <p:nvSpPr>
          <p:cNvPr id="239" name="Google Shape;239;p31"/>
          <p:cNvSpPr txBox="1">
            <a:spLocks noGrp="1"/>
          </p:cNvSpPr>
          <p:nvPr>
            <p:ph type="subTitle" idx="1"/>
          </p:nvPr>
        </p:nvSpPr>
        <p:spPr>
          <a:xfrm>
            <a:off x="2847375" y="3211673"/>
            <a:ext cx="5852500" cy="642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&lt;Jan Carlos Asprilla&gt;</a:t>
            </a:r>
          </a:p>
          <a:p>
            <a:pPr marL="0" lvl="0" indent="0" algn="ctr" rtl="0">
              <a:spcBef>
                <a:spcPts val="0"/>
              </a:spcBef>
              <a:spcAft>
                <a:spcPts val="0"/>
              </a:spcAft>
              <a:buNone/>
            </a:pPr>
            <a:r>
              <a:rPr lang="en" sz="1400" dirty="0"/>
              <a:t>  &lt;Esteban Felipe Guiza&gt;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5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5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Phone </a:t>
            </a:r>
            <a:r>
              <a:rPr lang="en" dirty="0">
                <a:solidFill>
                  <a:schemeClr val="accent4"/>
                </a:solidFill>
              </a:rPr>
              <a:t>mockup</a:t>
            </a:r>
            <a:endParaRPr dirty="0">
              <a:solidFill>
                <a:schemeClr val="accent4"/>
              </a:solidFill>
            </a:endParaRPr>
          </a:p>
        </p:txBody>
      </p:sp>
      <p:sp>
        <p:nvSpPr>
          <p:cNvPr id="1091" name="Google Shape;1091;p5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replace the image on the screen with your own work. Just right-click on it and select “Replace image”</a:t>
            </a:r>
            <a:endParaRPr dirty="0"/>
          </a:p>
        </p:txBody>
      </p:sp>
      <p:sp>
        <p:nvSpPr>
          <p:cNvPr id="1092" name="Google Shape;1092;p56"/>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3" name="Google Shape;1093;p56"/>
          <p:cNvGrpSpPr/>
          <p:nvPr/>
        </p:nvGrpSpPr>
        <p:grpSpPr>
          <a:xfrm>
            <a:off x="5186401" y="709411"/>
            <a:ext cx="1834973" cy="3724678"/>
            <a:chOff x="5186401" y="494525"/>
            <a:chExt cx="1834973" cy="3724678"/>
          </a:xfrm>
        </p:grpSpPr>
        <p:sp>
          <p:nvSpPr>
            <p:cNvPr id="1094" name="Google Shape;1094;p5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5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56"/>
          <p:cNvGrpSpPr/>
          <p:nvPr/>
        </p:nvGrpSpPr>
        <p:grpSpPr>
          <a:xfrm>
            <a:off x="8389787" y="179931"/>
            <a:ext cx="486393" cy="125690"/>
            <a:chOff x="-890300" y="1406550"/>
            <a:chExt cx="806088" cy="208200"/>
          </a:xfrm>
        </p:grpSpPr>
        <p:sp>
          <p:nvSpPr>
            <p:cNvPr id="1098" name="Google Shape;1098;p5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5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5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1" name="Google Shape;1101;p56"/>
          <p:cNvSpPr txBox="1"/>
          <p:nvPr/>
        </p:nvSpPr>
        <p:spPr>
          <a:xfrm>
            <a:off x="107250" y="11629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102" name="Google Shape;1102;p56"/>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103" name="Google Shape;1103;p56"/>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1"/>
                </a:solidFill>
                <a:latin typeface="Fira Code"/>
                <a:ea typeface="Fira Code"/>
                <a:cs typeface="Fira Code"/>
                <a:sym typeface="Fira Code"/>
              </a:rPr>
              <a:t>...</a:t>
            </a:r>
            <a:endParaRPr sz="5000" dirty="0">
              <a:solidFill>
                <a:schemeClr val="accent1"/>
              </a:solidFill>
            </a:endParaRPr>
          </a:p>
        </p:txBody>
      </p:sp>
      <p:grpSp>
        <p:nvGrpSpPr>
          <p:cNvPr id="1104" name="Google Shape;1104;p56"/>
          <p:cNvGrpSpPr/>
          <p:nvPr/>
        </p:nvGrpSpPr>
        <p:grpSpPr>
          <a:xfrm>
            <a:off x="350039" y="3944000"/>
            <a:ext cx="2536147" cy="887325"/>
            <a:chOff x="880714" y="3731738"/>
            <a:chExt cx="2536147" cy="887325"/>
          </a:xfrm>
        </p:grpSpPr>
        <p:sp>
          <p:nvSpPr>
            <p:cNvPr id="1105" name="Google Shape;1105;p5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5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5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5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5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5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5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5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5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5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5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5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5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dirty="0"/>
          </a:p>
        </p:txBody>
      </p:sp>
      <p:grpSp>
        <p:nvGrpSpPr>
          <p:cNvPr id="1392" name="Google Shape;1392;p65"/>
          <p:cNvGrpSpPr/>
          <p:nvPr/>
        </p:nvGrpSpPr>
        <p:grpSpPr>
          <a:xfrm>
            <a:off x="4123599" y="3167535"/>
            <a:ext cx="276012" cy="275991"/>
            <a:chOff x="3368074" y="3882537"/>
            <a:chExt cx="215298" cy="215298"/>
          </a:xfrm>
        </p:grpSpPr>
        <p:sp>
          <p:nvSpPr>
            <p:cNvPr id="1393" name="Google Shape;1393;p6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6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6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6" name="Google Shape;1396;p65"/>
          <p:cNvGrpSpPr/>
          <p:nvPr/>
        </p:nvGrpSpPr>
        <p:grpSpPr>
          <a:xfrm>
            <a:off x="4989631" y="3186243"/>
            <a:ext cx="266790" cy="238574"/>
            <a:chOff x="3824739" y="3890112"/>
            <a:chExt cx="208105" cy="186110"/>
          </a:xfrm>
        </p:grpSpPr>
        <p:sp>
          <p:nvSpPr>
            <p:cNvPr id="1397" name="Google Shape;1397;p6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6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6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0" name="Google Shape;1400;p65"/>
          <p:cNvSpPr/>
          <p:nvPr/>
        </p:nvSpPr>
        <p:spPr>
          <a:xfrm>
            <a:off x="5853515" y="3186482"/>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8" name="Google Shape;1448;p65"/>
          <p:cNvGrpSpPr/>
          <p:nvPr/>
        </p:nvGrpSpPr>
        <p:grpSpPr>
          <a:xfrm>
            <a:off x="8059900" y="412384"/>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67"/>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endParaRPr sz="1800" dirty="0">
              <a:solidFill>
                <a:schemeClr val="accent1"/>
              </a:solidFill>
              <a:latin typeface="Source Code Pro Medium"/>
              <a:ea typeface="Source Code Pro Medium"/>
              <a:cs typeface="Source Code Pro Medium"/>
              <a:sym typeface="Source Code Pro Medium"/>
            </a:endParaRPr>
          </a:p>
        </p:txBody>
      </p:sp>
      <p:sp>
        <p:nvSpPr>
          <p:cNvPr id="1664" name="Google Shape;1664;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dirty="0"/>
          </a:p>
        </p:txBody>
      </p:sp>
      <p:grpSp>
        <p:nvGrpSpPr>
          <p:cNvPr id="1665" name="Google Shape;1665;p67"/>
          <p:cNvGrpSpPr/>
          <p:nvPr/>
        </p:nvGrpSpPr>
        <p:grpSpPr>
          <a:xfrm>
            <a:off x="350039" y="3944000"/>
            <a:ext cx="2536147" cy="887325"/>
            <a:chOff x="880714" y="3731738"/>
            <a:chExt cx="2536147" cy="887325"/>
          </a:xfrm>
        </p:grpSpPr>
        <p:sp>
          <p:nvSpPr>
            <p:cNvPr id="1666" name="Google Shape;1666;p67"/>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67"/>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67"/>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67"/>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67"/>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67"/>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67"/>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67"/>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67"/>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67"/>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67"/>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67"/>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67"/>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Tabla </a:t>
            </a:r>
            <a:r>
              <a:rPr lang="en" dirty="0">
                <a:solidFill>
                  <a:schemeClr val="accent4"/>
                </a:solidFill>
              </a:rPr>
              <a:t>de contenidos</a:t>
            </a:r>
            <a:endParaRPr dirty="0">
              <a:solidFill>
                <a:schemeClr val="accent4"/>
              </a:solidFill>
            </a:endParaRPr>
          </a:p>
        </p:txBody>
      </p:sp>
      <p:sp>
        <p:nvSpPr>
          <p:cNvPr id="307" name="Google Shape;307;p33"/>
          <p:cNvSpPr txBox="1">
            <a:spLocks noGrp="1"/>
          </p:cNvSpPr>
          <p:nvPr>
            <p:ph type="subTitle" idx="1"/>
          </p:nvPr>
        </p:nvSpPr>
        <p:spPr>
          <a:xfrm>
            <a:off x="2472000" y="1832950"/>
            <a:ext cx="4802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S</a:t>
            </a:r>
            <a:r>
              <a:rPr lang="en" dirty="0"/>
              <a:t>e expresa la idea principal del trabajo y que es lo que se va a realizar</a:t>
            </a:r>
            <a:endParaRPr dirty="0"/>
          </a:p>
        </p:txBody>
      </p:sp>
      <p:sp>
        <p:nvSpPr>
          <p:cNvPr id="308" name="Google Shape;308;p3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dirty="0"/>
          </a:p>
        </p:txBody>
      </p:sp>
      <p:sp>
        <p:nvSpPr>
          <p:cNvPr id="309" name="Google Shape;309;p3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dirty="0"/>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311" name="Google Shape;311;p33"/>
          <p:cNvSpPr txBox="1">
            <a:spLocks noGrp="1"/>
          </p:cNvSpPr>
          <p:nvPr>
            <p:ph type="title" idx="5"/>
          </p:nvPr>
        </p:nvSpPr>
        <p:spPr>
          <a:xfrm>
            <a:off x="2573400" y="24824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312" name="Google Shape;312;p33"/>
          <p:cNvSpPr txBox="1">
            <a:spLocks noGrp="1"/>
          </p:cNvSpPr>
          <p:nvPr>
            <p:ph type="title" idx="6"/>
          </p:nvPr>
        </p:nvSpPr>
        <p:spPr>
          <a:xfrm>
            <a:off x="2891275" y="3494325"/>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313" name="Google Shape;313;p3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Introducción</a:t>
            </a:r>
          </a:p>
        </p:txBody>
      </p:sp>
      <p:sp>
        <p:nvSpPr>
          <p:cNvPr id="314" name="Google Shape;314;p3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Section</a:t>
            </a:r>
            <a:endParaRPr dirty="0"/>
          </a:p>
        </p:txBody>
      </p:sp>
      <p:sp>
        <p:nvSpPr>
          <p:cNvPr id="315" name="Google Shape;315;p3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Section</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dirty="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Presentancion del programa</a:t>
            </a:r>
            <a:endParaRPr dirty="0">
              <a:solidFill>
                <a:schemeClr val="lt2"/>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s-CO" dirty="0"/>
              <a:t>El código de la materia</a:t>
            </a:r>
          </a:p>
          <a:p>
            <a:pPr marL="285750" lvl="0" indent="-285750" algn="l" rtl="0">
              <a:spcBef>
                <a:spcPts val="0"/>
              </a:spcBef>
              <a:spcAft>
                <a:spcPts val="0"/>
              </a:spcAft>
              <a:buFont typeface="Arial" panose="020B0604020202020204" pitchFamily="34" charset="0"/>
              <a:buChar char="•"/>
            </a:pPr>
            <a:r>
              <a:rPr lang="es-CO" dirty="0"/>
              <a:t>Nombre de la materia</a:t>
            </a:r>
          </a:p>
          <a:p>
            <a:pPr marL="285750" lvl="0" indent="-285750" algn="l" rtl="0">
              <a:spcBef>
                <a:spcPts val="0"/>
              </a:spcBef>
              <a:spcAft>
                <a:spcPts val="0"/>
              </a:spcAft>
              <a:buFont typeface="Arial" panose="020B0604020202020204" pitchFamily="34" charset="0"/>
              <a:buChar char="•"/>
            </a:pPr>
            <a:r>
              <a:rPr lang="es-CO" dirty="0"/>
              <a:t>Cantidad de créditos</a:t>
            </a:r>
          </a:p>
          <a:p>
            <a:pPr marL="285750" lvl="0" indent="-285750" algn="l" rtl="0">
              <a:spcBef>
                <a:spcPts val="0"/>
              </a:spcBef>
              <a:spcAft>
                <a:spcPts val="0"/>
              </a:spcAft>
              <a:buFont typeface="Arial" panose="020B0604020202020204" pitchFamily="34" charset="0"/>
              <a:buChar char="•"/>
            </a:pPr>
            <a:r>
              <a:rPr lang="es-CO" dirty="0"/>
              <a:t>HTD(horas de trabajo guiado por docente)</a:t>
            </a:r>
          </a:p>
          <a:p>
            <a:pPr marL="285750" lvl="0" indent="-285750" algn="l" rtl="0">
              <a:spcBef>
                <a:spcPts val="0"/>
              </a:spcBef>
              <a:spcAft>
                <a:spcPts val="0"/>
              </a:spcAft>
              <a:buFont typeface="Arial" panose="020B0604020202020204" pitchFamily="34" charset="0"/>
              <a:buChar char="•"/>
            </a:pPr>
            <a:r>
              <a:rPr lang="es-CO" dirty="0"/>
              <a:t>HTI(horas de trabajo independiente)</a:t>
            </a:r>
            <a:endParaRPr dirty="0"/>
          </a:p>
        </p:txBody>
      </p:sp>
      <p:sp>
        <p:nvSpPr>
          <p:cNvPr id="433" name="Google Shape;433;p36"/>
          <p:cNvSpPr txBox="1">
            <a:spLocks noGrp="1"/>
          </p:cNvSpPr>
          <p:nvPr>
            <p:ph type="subTitle" idx="2"/>
          </p:nvPr>
        </p:nvSpPr>
        <p:spPr>
          <a:xfrm>
            <a:off x="644000" y="1316462"/>
            <a:ext cx="3602100" cy="2559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El programa consiste en la gestión de información, en este caso va a ser sobre nuestro plan de estudios.</a:t>
            </a:r>
          </a:p>
          <a:p>
            <a:pPr marL="0" lvl="0" indent="0" algn="l" rtl="0">
              <a:spcBef>
                <a:spcPts val="0"/>
              </a:spcBef>
              <a:spcAft>
                <a:spcPts val="0"/>
              </a:spcAft>
              <a:buNone/>
            </a:pPr>
            <a:r>
              <a:rPr lang="es-CO" dirty="0"/>
              <a:t>El programa de forma general debe abrir un archivo de cualquier tipo ya sea txt,cvs u otro el cual debe estar cargado con la información que vamos a gestionar en este caso:</a:t>
            </a:r>
            <a:endParaRPr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dirty="0"/>
              <a:t>Una vez se abra el documento se debe sacar la información para posteriormente organizar un horario con las materias que se tienen matriculadas en el semestre actual, la organización de esta parte debe ser: </a:t>
            </a:r>
          </a:p>
          <a:p>
            <a:pPr marL="285750" indent="-285750">
              <a:buSzPts val="1100"/>
            </a:pPr>
            <a:r>
              <a:rPr lang="es-MX" dirty="0"/>
              <a:t>Código de la materia </a:t>
            </a:r>
          </a:p>
          <a:p>
            <a:pPr marL="285750" indent="-285750">
              <a:buSzPts val="1100"/>
            </a:pPr>
            <a:r>
              <a:rPr lang="es-MX" dirty="0"/>
              <a:t>Días que debe ver la materia</a:t>
            </a:r>
          </a:p>
          <a:p>
            <a:pPr marL="285750" indent="-285750">
              <a:buSzPts val="1100"/>
            </a:pPr>
            <a:r>
              <a:rPr lang="es-MX" dirty="0"/>
              <a:t>Horas en las cuales se debe ver la materia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indent="0">
              <a:buSzPts val="1100"/>
              <a:buNone/>
            </a:pPr>
            <a:r>
              <a:rPr lang="es-MX" dirty="0"/>
              <a:t>Con el horario creado en la parte anterior procedemos a </a:t>
            </a:r>
            <a:r>
              <a:rPr lang="es-CO" dirty="0"/>
              <a:t>hacer que el programa verifique el tiempo libre que hay en la semana, calcule el numero de HTD semanales, el numero de créditos matriculados en el semestre  y con esa información  le vamos a sugerir al usuario que ingrese en los campos vacíos con que materias y en que horarios va a realizar sus HTI para que pueda cumplir con la cantidad de horas necesarias para cumplir con la materia en el semestre.</a:t>
            </a:r>
          </a:p>
          <a:p>
            <a:pPr marL="0" lvl="0" indent="0" algn="l" rtl="0">
              <a:spcBef>
                <a:spcPts val="0"/>
              </a:spcBef>
              <a:spcAft>
                <a:spcPts val="0"/>
              </a:spcAft>
              <a:buClr>
                <a:schemeClr val="dk1"/>
              </a:buClr>
              <a:buSzPts val="1100"/>
              <a:buFont typeface="Arial"/>
              <a:buNone/>
            </a:pPr>
            <a:r>
              <a:rPr lang="es-MX"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329068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48"/>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always reinforces </a:t>
            </a:r>
            <a:endParaRPr dirty="0"/>
          </a:p>
          <a:p>
            <a:pPr marL="0" lvl="0" indent="0" algn="l" rtl="0">
              <a:spcBef>
                <a:spcPts val="0"/>
              </a:spcBef>
              <a:spcAft>
                <a:spcPts val="0"/>
              </a:spcAft>
              <a:buNone/>
            </a:pPr>
            <a:r>
              <a:rPr lang="en">
                <a:solidFill>
                  <a:schemeClr val="accent4"/>
                </a:solidFill>
              </a:rPr>
              <a:t>the concept</a:t>
            </a:r>
            <a:endParaRPr dirty="0">
              <a:solidFill>
                <a:schemeClr val="accent4"/>
              </a:solidFill>
            </a:endParaRPr>
          </a:p>
        </p:txBody>
      </p:sp>
      <p:sp>
        <p:nvSpPr>
          <p:cNvPr id="852" name="Google Shape;852;p48"/>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dirty="0"/>
          </a:p>
        </p:txBody>
      </p:sp>
      <p:sp>
        <p:nvSpPr>
          <p:cNvPr id="853" name="Google Shape;853;p48"/>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2"/>
                </a:solidFill>
                <a:latin typeface="Comfortaa"/>
                <a:ea typeface="Comfortaa"/>
                <a:cs typeface="Comfortaa"/>
                <a:sym typeface="Comfortaa"/>
              </a:rPr>
              <a:t>*</a:t>
            </a:r>
            <a:endParaRPr sz="9600" dirty="0">
              <a:solidFill>
                <a:schemeClr val="accent2"/>
              </a:solidFill>
              <a:latin typeface="Comfortaa"/>
              <a:ea typeface="Comfortaa"/>
              <a:cs typeface="Comfortaa"/>
              <a:sym typeface="Comfortaa"/>
            </a:endParaRPr>
          </a:p>
        </p:txBody>
      </p:sp>
      <p:sp>
        <p:nvSpPr>
          <p:cNvPr id="3" name="Marcador de posición de imagen 2">
            <a:extLst>
              <a:ext uri="{FF2B5EF4-FFF2-40B4-BE49-F238E27FC236}">
                <a16:creationId xmlns:a16="http://schemas.microsoft.com/office/drawing/2014/main" id="{26C4D2C1-26FB-AE07-997B-2C75AB8BD32E}"/>
              </a:ext>
            </a:extLst>
          </p:cNvPr>
          <p:cNvSpPr>
            <a:spLocks noGrp="1"/>
          </p:cNvSpPr>
          <p:nvPr>
            <p:ph type="pic" idx="2"/>
          </p:nvPr>
        </p:nvSpPr>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698255" y="126043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6" name="Google Shape;1046;p54"/>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a:t>
            </a:r>
            <a:r>
              <a:rPr lang="en">
                <a:solidFill>
                  <a:schemeClr val="accent4"/>
                </a:solidFill>
              </a:rPr>
              <a:t>mockup</a:t>
            </a:r>
            <a:endParaRPr dirty="0">
              <a:solidFill>
                <a:schemeClr val="accent4"/>
              </a:solidFill>
            </a:endParaRPr>
          </a:p>
        </p:txBody>
      </p:sp>
      <p:sp>
        <p:nvSpPr>
          <p:cNvPr id="1047" name="Google Shape;1047;p54"/>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grpSp>
        <p:nvGrpSpPr>
          <p:cNvPr id="1073" name="Google Shape;1073;p55"/>
          <p:cNvGrpSpPr/>
          <p:nvPr/>
        </p:nvGrpSpPr>
        <p:grpSpPr>
          <a:xfrm>
            <a:off x="1225151" y="735610"/>
            <a:ext cx="2697276" cy="3672287"/>
            <a:chOff x="1655550" y="790900"/>
            <a:chExt cx="2510262" cy="3417671"/>
          </a:xfrm>
        </p:grpSpPr>
        <p:sp>
          <p:nvSpPr>
            <p:cNvPr id="1074" name="Google Shape;1074;p55"/>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55"/>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7" name="Google Shape;1077;p55"/>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Tablet </a:t>
            </a:r>
            <a:r>
              <a:rPr lang="en">
                <a:solidFill>
                  <a:schemeClr val="accent4"/>
                </a:solidFill>
              </a:rPr>
              <a:t>mockup</a:t>
            </a:r>
            <a:endParaRPr dirty="0">
              <a:solidFill>
                <a:schemeClr val="accent4"/>
              </a:solidFill>
            </a:endParaRPr>
          </a:p>
        </p:txBody>
      </p:sp>
      <p:sp>
        <p:nvSpPr>
          <p:cNvPr id="1078" name="Google Shape;1078;p55"/>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replace the image on the screen with your own work. Just right-click on it and select “Replace image”</a:t>
            </a:r>
            <a:endParaRPr dirty="0"/>
          </a:p>
        </p:txBody>
      </p:sp>
      <p:grpSp>
        <p:nvGrpSpPr>
          <p:cNvPr id="1079" name="Google Shape;1079;p55"/>
          <p:cNvGrpSpPr/>
          <p:nvPr/>
        </p:nvGrpSpPr>
        <p:grpSpPr>
          <a:xfrm>
            <a:off x="713237" y="251356"/>
            <a:ext cx="486393" cy="125690"/>
            <a:chOff x="-890300" y="1406550"/>
            <a:chExt cx="806088" cy="208200"/>
          </a:xfrm>
        </p:grpSpPr>
        <p:sp>
          <p:nvSpPr>
            <p:cNvPr id="1080" name="Google Shape;1080;p5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5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5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3" name="Google Shape;1083;p55"/>
          <p:cNvSpPr txBox="1"/>
          <p:nvPr/>
        </p:nvSpPr>
        <p:spPr>
          <a:xfrm>
            <a:off x="5322200" y="15012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84" name="Google Shape;1084;p55"/>
          <p:cNvSpPr txBox="1"/>
          <p:nvPr/>
        </p:nvSpPr>
        <p:spPr>
          <a:xfrm>
            <a:off x="8496150" y="372637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4"/>
                </a:solidFill>
                <a:latin typeface="Comfortaa"/>
                <a:ea typeface="Comfortaa"/>
                <a:cs typeface="Comfortaa"/>
                <a:sym typeface="Comfortaa"/>
              </a:rPr>
              <a:t>}</a:t>
            </a:r>
            <a:endParaRPr sz="5000" dirty="0">
              <a:solidFill>
                <a:schemeClr val="accent4"/>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420</Words>
  <Application>Microsoft Office PowerPoint</Application>
  <PresentationFormat>Presentación en pantalla (16:9)</PresentationFormat>
  <Paragraphs>60</Paragraphs>
  <Slides>12</Slides>
  <Notes>12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Source Code Pro</vt:lpstr>
      <vt:lpstr>Source Code Pro Medium</vt:lpstr>
      <vt:lpstr>Nunito Light</vt:lpstr>
      <vt:lpstr>Comfortaa</vt:lpstr>
      <vt:lpstr>Bebas Neue</vt:lpstr>
      <vt:lpstr>Arial</vt:lpstr>
      <vt:lpstr>Anaheim</vt:lpstr>
      <vt:lpstr>Fira Code</vt:lpstr>
      <vt:lpstr>Introduction to Java Programming for High School by Slidesgo</vt:lpstr>
      <vt:lpstr>Parcial I informática II</vt:lpstr>
      <vt:lpstr>Tabla de contenidos</vt:lpstr>
      <vt:lpstr>Introducción</vt:lpstr>
      <vt:lpstr>Presentancion del programa</vt:lpstr>
      <vt:lpstr>Presentación de PowerPoint</vt:lpstr>
      <vt:lpstr>Presentación de PowerPoint</vt:lpstr>
      <vt:lpstr>A picture always reinforces  the concept</vt:lpstr>
      <vt:lpstr>Computer mockup</vt:lpstr>
      <vt:lpstr>Tablet mockup</vt:lpstr>
      <vt:lpstr>Phone mockup</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dc:creator>JANCARLOS</dc:creator>
  <cp:lastModifiedBy>JAN CARLOS ASPRILLA OVIEDO</cp:lastModifiedBy>
  <cp:revision>4</cp:revision>
  <dcterms:modified xsi:type="dcterms:W3CDTF">2023-04-12T00:48:41Z</dcterms:modified>
</cp:coreProperties>
</file>