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319" r:id="rId6"/>
    <p:sldId id="320" r:id="rId7"/>
    <p:sldId id="321" r:id="rId8"/>
    <p:sldId id="322" r:id="rId9"/>
    <p:sldId id="285" r:id="rId10"/>
    <p:sldId id="276" r:id="rId11"/>
    <p:sldId id="298" r:id="rId12"/>
    <p:sldId id="317" r:id="rId13"/>
    <p:sldId id="323" r:id="rId14"/>
    <p:sldId id="324" r:id="rId15"/>
    <p:sldId id="325" r:id="rId16"/>
    <p:sldId id="315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42D477-EEE9-4818-9696-8E790CDAFAEB}">
  <a:tblStyle styleId="{B542D477-EEE9-4818-9696-8E790CDAF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22198a46b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22198a46b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gb22198a46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8" name="Google Shape;4568;gb22198a46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gb22198a46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6" name="Google Shape;4886;gb22198a46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990362b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990362b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3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7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45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1ecfbc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11ecfbc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7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84" r:id="rId8"/>
    <p:sldLayoutId id="2147483688" r:id="rId9"/>
    <p:sldLayoutId id="214748369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media killer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69" name="Google Shape;269;p49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Jan Carlos Asprilla Oviedo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Esteban Felipe guiza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270" name="Google Shape;270;p49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271" name="Google Shape;27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2" name="Google Shape;27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3" name="Google Shape;27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5" name="Google Shape;27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276;p49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277" name="Google Shape;27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8" name="Google Shape;27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9" name="Google Shape;27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1" name="Google Shape;28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" name="Google Shape;282;p49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283" name="Google Shape;283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4" name="Google Shape;284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5" name="Google Shape;285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7" name="Google Shape;287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8" name="Google Shape;288;p49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289" name="Google Shape;289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0" name="Google Shape;290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1" name="Google Shape;291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3" name="Google Shape;293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49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295" name="Google Shape;295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6" name="Google Shape;296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7" name="Google Shape;297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9" name="Google Shape;299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0" name="Google Shape;300;p49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301" name="Google Shape;30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2" name="Google Shape;30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3" name="Google Shape;30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5" name="Google Shape;30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6" name="Google Shape;306;p49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307" name="Google Shape;30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8" name="Google Shape;30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9" name="Google Shape;30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1" name="Google Shape;31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personajes</a:t>
            </a:r>
            <a:endParaRPr dirty="0"/>
          </a:p>
        </p:txBody>
      </p:sp>
      <p:sp>
        <p:nvSpPr>
          <p:cNvPr id="848" name="Google Shape;848;p69"/>
          <p:cNvSpPr txBox="1"/>
          <p:nvPr/>
        </p:nvSpPr>
        <p:spPr>
          <a:xfrm>
            <a:off x="990600" y="1155375"/>
            <a:ext cx="7162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 puede escoger entre los diferentes personajes acá mostrados y los que restes seran los enemigos que se distribuiran en el mapa</a:t>
            </a:r>
            <a:endParaRPr sz="1600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9" name="Google Shape;849;p69"/>
          <p:cNvSpPr/>
          <p:nvPr/>
        </p:nvSpPr>
        <p:spPr>
          <a:xfrm>
            <a:off x="1719275" y="1926800"/>
            <a:ext cx="5704800" cy="26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dirty="0"/>
          </a:p>
        </p:txBody>
      </p:sp>
      <p:cxnSp>
        <p:nvCxnSpPr>
          <p:cNvPr id="850" name="Google Shape;850;p69"/>
          <p:cNvCxnSpPr/>
          <p:nvPr/>
        </p:nvCxnSpPr>
        <p:spPr>
          <a:xfrm>
            <a:off x="3149100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9"/>
          <p:cNvCxnSpPr/>
          <p:nvPr/>
        </p:nvCxnSpPr>
        <p:spPr>
          <a:xfrm>
            <a:off x="4574112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9"/>
          <p:cNvCxnSpPr/>
          <p:nvPr/>
        </p:nvCxnSpPr>
        <p:spPr>
          <a:xfrm>
            <a:off x="5999125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9"/>
          <p:cNvCxnSpPr/>
          <p:nvPr/>
        </p:nvCxnSpPr>
        <p:spPr>
          <a:xfrm>
            <a:off x="1719276" y="3265100"/>
            <a:ext cx="5719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9"/>
          <p:cNvCxnSpPr/>
          <p:nvPr/>
        </p:nvCxnSpPr>
        <p:spPr>
          <a:xfrm>
            <a:off x="3624100" y="3266388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69"/>
          <p:cNvCxnSpPr/>
          <p:nvPr/>
        </p:nvCxnSpPr>
        <p:spPr>
          <a:xfrm>
            <a:off x="5524125" y="32651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6" name="Google Shape;856;p69"/>
          <p:cNvGrpSpPr/>
          <p:nvPr/>
        </p:nvGrpSpPr>
        <p:grpSpPr>
          <a:xfrm>
            <a:off x="4136714" y="3394424"/>
            <a:ext cx="867855" cy="1081177"/>
            <a:chOff x="-1778892" y="2016220"/>
            <a:chExt cx="891846" cy="1111064"/>
          </a:xfrm>
        </p:grpSpPr>
        <p:sp>
          <p:nvSpPr>
            <p:cNvPr id="857" name="Google Shape;85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8" name="Google Shape;85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59" name="Google Shape;85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0" name="Google Shape;86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1" name="Google Shape;86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2" name="Google Shape;862;p69"/>
          <p:cNvGrpSpPr/>
          <p:nvPr/>
        </p:nvGrpSpPr>
        <p:grpSpPr>
          <a:xfrm>
            <a:off x="2199789" y="3371599"/>
            <a:ext cx="867855" cy="1081177"/>
            <a:chOff x="-1778892" y="2016220"/>
            <a:chExt cx="891846" cy="1111064"/>
          </a:xfrm>
        </p:grpSpPr>
        <p:sp>
          <p:nvSpPr>
            <p:cNvPr id="863" name="Google Shape;86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64" name="Google Shape;86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65" name="Google Shape;86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6" name="Google Shape;86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7" name="Google Shape;86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8" name="Google Shape;868;p69"/>
          <p:cNvGrpSpPr/>
          <p:nvPr/>
        </p:nvGrpSpPr>
        <p:grpSpPr>
          <a:xfrm>
            <a:off x="6073639" y="3394424"/>
            <a:ext cx="867855" cy="1081177"/>
            <a:chOff x="-1778892" y="2016220"/>
            <a:chExt cx="891846" cy="1111064"/>
          </a:xfrm>
        </p:grpSpPr>
        <p:sp>
          <p:nvSpPr>
            <p:cNvPr id="869" name="Google Shape;869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0" name="Google Shape;870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1" name="Google Shape;871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2" name="Google Shape;872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3" name="Google Shape;873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4" name="Google Shape;874;p69"/>
          <p:cNvGrpSpPr/>
          <p:nvPr/>
        </p:nvGrpSpPr>
        <p:grpSpPr>
          <a:xfrm>
            <a:off x="4839255" y="2054599"/>
            <a:ext cx="867855" cy="1081177"/>
            <a:chOff x="-1778892" y="2016220"/>
            <a:chExt cx="891846" cy="1111064"/>
          </a:xfrm>
        </p:grpSpPr>
        <p:sp>
          <p:nvSpPr>
            <p:cNvPr id="875" name="Google Shape;875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6" name="Google Shape;876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7" name="Google Shape;877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9" name="Google Shape;879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0" name="Google Shape;880;p69"/>
          <p:cNvGrpSpPr/>
          <p:nvPr/>
        </p:nvGrpSpPr>
        <p:grpSpPr>
          <a:xfrm>
            <a:off x="2036063" y="2077424"/>
            <a:ext cx="867855" cy="1081177"/>
            <a:chOff x="-1778892" y="2016220"/>
            <a:chExt cx="891846" cy="1111064"/>
          </a:xfrm>
        </p:grpSpPr>
        <p:sp>
          <p:nvSpPr>
            <p:cNvPr id="881" name="Google Shape;881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2" name="Google Shape;882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3" name="Google Shape;883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" name="Google Shape;884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5" name="Google Shape;885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6" name="Google Shape;886;p69"/>
          <p:cNvGrpSpPr/>
          <p:nvPr/>
        </p:nvGrpSpPr>
        <p:grpSpPr>
          <a:xfrm>
            <a:off x="3437659" y="2054586"/>
            <a:ext cx="867855" cy="1081177"/>
            <a:chOff x="-1778892" y="2016220"/>
            <a:chExt cx="891846" cy="1111064"/>
          </a:xfrm>
        </p:grpSpPr>
        <p:sp>
          <p:nvSpPr>
            <p:cNvPr id="887" name="Google Shape;88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8" name="Google Shape;88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9" name="Google Shape;88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" name="Google Shape;89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1" name="Google Shape;89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2" name="Google Shape;892;p69"/>
          <p:cNvGrpSpPr/>
          <p:nvPr/>
        </p:nvGrpSpPr>
        <p:grpSpPr>
          <a:xfrm>
            <a:off x="6240850" y="2054599"/>
            <a:ext cx="867855" cy="1081177"/>
            <a:chOff x="-1778892" y="2016220"/>
            <a:chExt cx="891846" cy="1111064"/>
          </a:xfrm>
        </p:grpSpPr>
        <p:sp>
          <p:nvSpPr>
            <p:cNvPr id="893" name="Google Shape;89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4" name="Google Shape;89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95" name="Google Shape;89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6" name="Google Shape;89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7" name="Google Shape;89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p91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was ejected</a:t>
            </a:r>
            <a:endParaRPr dirty="0"/>
          </a:p>
        </p:txBody>
      </p:sp>
      <p:grpSp>
        <p:nvGrpSpPr>
          <p:cNvPr id="4571" name="Google Shape;4571;p91"/>
          <p:cNvGrpSpPr/>
          <p:nvPr/>
        </p:nvGrpSpPr>
        <p:grpSpPr>
          <a:xfrm rot="455679" flipH="1">
            <a:off x="7057739" y="2068959"/>
            <a:ext cx="807065" cy="1005569"/>
            <a:chOff x="-1778892" y="2016220"/>
            <a:chExt cx="891846" cy="1111064"/>
          </a:xfrm>
        </p:grpSpPr>
        <p:sp>
          <p:nvSpPr>
            <p:cNvPr id="4572" name="Google Shape;4572;p9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73" name="Google Shape;4573;p9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574" name="Google Shape;4574;p9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5" name="Google Shape;4575;p9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76" name="Google Shape;4576;p91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023E9-9758-438F-B1AC-BA37752460A7}"/>
              </a:ext>
            </a:extLst>
          </p:cNvPr>
          <p:cNvSpPr txBox="1"/>
          <p:nvPr/>
        </p:nvSpPr>
        <p:spPr>
          <a:xfrm>
            <a:off x="1664677" y="726831"/>
            <a:ext cx="5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sym typeface="Roboto Mono"/>
              </a:rPr>
              <a:t>Una vez se acabe la partida y el personaje no elimine a todos los objetivos o pierda un mini juego  aparecerá de esta manera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</a:t>
            </a:r>
            <a:r>
              <a:rPr lang="en" dirty="0"/>
              <a:t>uando se asesine un enemigo el cuerpo debe aparecer de esta manera</a:t>
            </a:r>
            <a:endParaRPr dirty="0"/>
          </a:p>
        </p:txBody>
      </p:sp>
      <p:grpSp>
        <p:nvGrpSpPr>
          <p:cNvPr id="5296" name="Google Shape;5296;p110"/>
          <p:cNvGrpSpPr/>
          <p:nvPr/>
        </p:nvGrpSpPr>
        <p:grpSpPr>
          <a:xfrm>
            <a:off x="3859116" y="2112271"/>
            <a:ext cx="1425767" cy="1195566"/>
            <a:chOff x="5882575" y="2372750"/>
            <a:chExt cx="1246300" cy="1045075"/>
          </a:xfrm>
        </p:grpSpPr>
        <p:sp>
          <p:nvSpPr>
            <p:cNvPr id="5297" name="Google Shape;5297;p110"/>
            <p:cNvSpPr/>
            <p:nvPr/>
          </p:nvSpPr>
          <p:spPr>
            <a:xfrm>
              <a:off x="6308525" y="2778025"/>
              <a:ext cx="777500" cy="557475"/>
            </a:xfrm>
            <a:custGeom>
              <a:avLst/>
              <a:gdLst/>
              <a:ahLst/>
              <a:cxnLst/>
              <a:rect l="l" t="t" r="r" b="b"/>
              <a:pathLst>
                <a:path w="31100" h="22299" extrusionOk="0">
                  <a:moveTo>
                    <a:pt x="22424" y="1"/>
                  </a:moveTo>
                  <a:cubicBezTo>
                    <a:pt x="21252" y="1"/>
                    <a:pt x="20061" y="274"/>
                    <a:pt x="18943" y="851"/>
                  </a:cubicBezTo>
                  <a:lnTo>
                    <a:pt x="5191" y="7947"/>
                  </a:lnTo>
                  <a:cubicBezTo>
                    <a:pt x="1453" y="9876"/>
                    <a:pt x="0" y="14436"/>
                    <a:pt x="1929" y="18174"/>
                  </a:cubicBezTo>
                  <a:cubicBezTo>
                    <a:pt x="3281" y="20795"/>
                    <a:pt x="5926" y="22298"/>
                    <a:pt x="8675" y="22298"/>
                  </a:cubicBezTo>
                  <a:cubicBezTo>
                    <a:pt x="9848" y="22298"/>
                    <a:pt x="11039" y="22025"/>
                    <a:pt x="12156" y="21449"/>
                  </a:cubicBezTo>
                  <a:lnTo>
                    <a:pt x="25908" y="14352"/>
                  </a:lnTo>
                  <a:cubicBezTo>
                    <a:pt x="29647" y="12424"/>
                    <a:pt x="31099" y="7864"/>
                    <a:pt x="29170" y="4125"/>
                  </a:cubicBezTo>
                  <a:cubicBezTo>
                    <a:pt x="27818" y="1504"/>
                    <a:pt x="25173" y="1"/>
                    <a:pt x="2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8" name="Google Shape;5298;p110"/>
            <p:cNvSpPr/>
            <p:nvPr/>
          </p:nvSpPr>
          <p:spPr>
            <a:xfrm>
              <a:off x="6279950" y="2741075"/>
              <a:ext cx="848925" cy="631525"/>
            </a:xfrm>
            <a:custGeom>
              <a:avLst/>
              <a:gdLst/>
              <a:ahLst/>
              <a:cxnLst/>
              <a:rect l="l" t="t" r="r" b="b"/>
              <a:pathLst>
                <a:path w="33957" h="25261" extrusionOk="0">
                  <a:moveTo>
                    <a:pt x="23563" y="2984"/>
                  </a:moveTo>
                  <a:cubicBezTo>
                    <a:pt x="24194" y="2984"/>
                    <a:pt x="24825" y="3079"/>
                    <a:pt x="25432" y="3281"/>
                  </a:cubicBezTo>
                  <a:cubicBezTo>
                    <a:pt x="27789" y="4031"/>
                    <a:pt x="29456" y="6115"/>
                    <a:pt x="29659" y="8580"/>
                  </a:cubicBezTo>
                  <a:cubicBezTo>
                    <a:pt x="29873" y="11032"/>
                    <a:pt x="28575" y="13378"/>
                    <a:pt x="26384" y="14509"/>
                  </a:cubicBezTo>
                  <a:lnTo>
                    <a:pt x="12633" y="21605"/>
                  </a:lnTo>
                  <a:cubicBezTo>
                    <a:pt x="11737" y="22067"/>
                    <a:pt x="10780" y="22286"/>
                    <a:pt x="9838" y="22286"/>
                  </a:cubicBezTo>
                  <a:cubicBezTo>
                    <a:pt x="7625" y="22286"/>
                    <a:pt x="5491" y="21078"/>
                    <a:pt x="4405" y="18974"/>
                  </a:cubicBezTo>
                  <a:cubicBezTo>
                    <a:pt x="2858" y="15973"/>
                    <a:pt x="4036" y="12294"/>
                    <a:pt x="7037" y="10746"/>
                  </a:cubicBezTo>
                  <a:lnTo>
                    <a:pt x="20788" y="3662"/>
                  </a:lnTo>
                  <a:cubicBezTo>
                    <a:pt x="21646" y="3210"/>
                    <a:pt x="22598" y="2984"/>
                    <a:pt x="23563" y="2984"/>
                  </a:cubicBezTo>
                  <a:close/>
                  <a:moveTo>
                    <a:pt x="23583" y="0"/>
                  </a:moveTo>
                  <a:cubicBezTo>
                    <a:pt x="22177" y="0"/>
                    <a:pt x="20752" y="328"/>
                    <a:pt x="19419" y="1019"/>
                  </a:cubicBezTo>
                  <a:lnTo>
                    <a:pt x="5667" y="8103"/>
                  </a:lnTo>
                  <a:cubicBezTo>
                    <a:pt x="1929" y="10020"/>
                    <a:pt x="0" y="14247"/>
                    <a:pt x="1000" y="18331"/>
                  </a:cubicBezTo>
                  <a:cubicBezTo>
                    <a:pt x="1986" y="22394"/>
                    <a:pt x="5629" y="25260"/>
                    <a:pt x="9820" y="25260"/>
                  </a:cubicBezTo>
                  <a:cubicBezTo>
                    <a:pt x="9829" y="25260"/>
                    <a:pt x="9838" y="25260"/>
                    <a:pt x="9847" y="25260"/>
                  </a:cubicBezTo>
                  <a:cubicBezTo>
                    <a:pt x="11287" y="25260"/>
                    <a:pt x="12716" y="24915"/>
                    <a:pt x="14002" y="24248"/>
                  </a:cubicBezTo>
                  <a:lnTo>
                    <a:pt x="27754" y="17164"/>
                  </a:lnTo>
                  <a:cubicBezTo>
                    <a:pt x="32206" y="14854"/>
                    <a:pt x="33957" y="9377"/>
                    <a:pt x="31659" y="4924"/>
                  </a:cubicBezTo>
                  <a:cubicBezTo>
                    <a:pt x="30049" y="1796"/>
                    <a:pt x="26872" y="0"/>
                    <a:pt x="23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9" name="Google Shape;5299;p110"/>
            <p:cNvSpPr/>
            <p:nvPr/>
          </p:nvSpPr>
          <p:spPr>
            <a:xfrm>
              <a:off x="6074850" y="2409825"/>
              <a:ext cx="859950" cy="599800"/>
            </a:xfrm>
            <a:custGeom>
              <a:avLst/>
              <a:gdLst/>
              <a:ahLst/>
              <a:cxnLst/>
              <a:rect l="l" t="t" r="r" b="b"/>
              <a:pathLst>
                <a:path w="34398" h="23992" extrusionOk="0">
                  <a:moveTo>
                    <a:pt x="25722" y="1"/>
                  </a:moveTo>
                  <a:cubicBezTo>
                    <a:pt x="24550" y="1"/>
                    <a:pt x="23359" y="274"/>
                    <a:pt x="22242" y="851"/>
                  </a:cubicBezTo>
                  <a:lnTo>
                    <a:pt x="5192" y="9649"/>
                  </a:lnTo>
                  <a:cubicBezTo>
                    <a:pt x="1453" y="11578"/>
                    <a:pt x="1" y="16138"/>
                    <a:pt x="1929" y="19877"/>
                  </a:cubicBezTo>
                  <a:cubicBezTo>
                    <a:pt x="3280" y="22495"/>
                    <a:pt x="5921" y="23992"/>
                    <a:pt x="8666" y="23992"/>
                  </a:cubicBezTo>
                  <a:cubicBezTo>
                    <a:pt x="9842" y="23992"/>
                    <a:pt x="11036" y="23717"/>
                    <a:pt x="12157" y="23139"/>
                  </a:cubicBezTo>
                  <a:lnTo>
                    <a:pt x="29207" y="14352"/>
                  </a:lnTo>
                  <a:cubicBezTo>
                    <a:pt x="32945" y="12424"/>
                    <a:pt x="34398" y="7864"/>
                    <a:pt x="32469" y="4125"/>
                  </a:cubicBezTo>
                  <a:cubicBezTo>
                    <a:pt x="31117" y="1504"/>
                    <a:pt x="28471" y="1"/>
                    <a:pt x="2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110"/>
            <p:cNvSpPr/>
            <p:nvPr/>
          </p:nvSpPr>
          <p:spPr>
            <a:xfrm>
              <a:off x="6058175" y="2372750"/>
              <a:ext cx="919500" cy="674200"/>
            </a:xfrm>
            <a:custGeom>
              <a:avLst/>
              <a:gdLst/>
              <a:ahLst/>
              <a:cxnLst/>
              <a:rect l="l" t="t" r="r" b="b"/>
              <a:pathLst>
                <a:path w="36780" h="26968" extrusionOk="0">
                  <a:moveTo>
                    <a:pt x="26373" y="2989"/>
                  </a:moveTo>
                  <a:cubicBezTo>
                    <a:pt x="29183" y="2989"/>
                    <a:pt x="31648" y="4905"/>
                    <a:pt x="32314" y="7644"/>
                  </a:cubicBezTo>
                  <a:cubicBezTo>
                    <a:pt x="32981" y="10382"/>
                    <a:pt x="31695" y="13216"/>
                    <a:pt x="29195" y="14526"/>
                  </a:cubicBezTo>
                  <a:lnTo>
                    <a:pt x="12157" y="23313"/>
                  </a:lnTo>
                  <a:cubicBezTo>
                    <a:pt x="11262" y="23771"/>
                    <a:pt x="10306" y="23989"/>
                    <a:pt x="9364" y="23989"/>
                  </a:cubicBezTo>
                  <a:cubicBezTo>
                    <a:pt x="7151" y="23989"/>
                    <a:pt x="5016" y="22786"/>
                    <a:pt x="3930" y="20681"/>
                  </a:cubicBezTo>
                  <a:cubicBezTo>
                    <a:pt x="2382" y="17681"/>
                    <a:pt x="3561" y="14002"/>
                    <a:pt x="6561" y="12454"/>
                  </a:cubicBezTo>
                  <a:lnTo>
                    <a:pt x="23599" y="3667"/>
                  </a:lnTo>
                  <a:cubicBezTo>
                    <a:pt x="24456" y="3215"/>
                    <a:pt x="25409" y="2989"/>
                    <a:pt x="26373" y="2989"/>
                  </a:cubicBezTo>
                  <a:close/>
                  <a:moveTo>
                    <a:pt x="26394" y="1"/>
                  </a:moveTo>
                  <a:cubicBezTo>
                    <a:pt x="24993" y="1"/>
                    <a:pt x="23572" y="326"/>
                    <a:pt x="22242" y="1012"/>
                  </a:cubicBezTo>
                  <a:lnTo>
                    <a:pt x="5192" y="9811"/>
                  </a:lnTo>
                  <a:cubicBezTo>
                    <a:pt x="1930" y="11490"/>
                    <a:pt x="1" y="14978"/>
                    <a:pt x="310" y="18633"/>
                  </a:cubicBezTo>
                  <a:cubicBezTo>
                    <a:pt x="620" y="22300"/>
                    <a:pt x="3097" y="25408"/>
                    <a:pt x="6597" y="26527"/>
                  </a:cubicBezTo>
                  <a:cubicBezTo>
                    <a:pt x="7502" y="26813"/>
                    <a:pt x="8431" y="26956"/>
                    <a:pt x="9383" y="26968"/>
                  </a:cubicBezTo>
                  <a:cubicBezTo>
                    <a:pt x="10824" y="26968"/>
                    <a:pt x="12241" y="26611"/>
                    <a:pt x="13515" y="25956"/>
                  </a:cubicBezTo>
                  <a:lnTo>
                    <a:pt x="30576" y="17157"/>
                  </a:lnTo>
                  <a:cubicBezTo>
                    <a:pt x="35029" y="14859"/>
                    <a:pt x="36779" y="9382"/>
                    <a:pt x="34481" y="4917"/>
                  </a:cubicBezTo>
                  <a:cubicBezTo>
                    <a:pt x="32861" y="1794"/>
                    <a:pt x="29684" y="1"/>
                    <a:pt x="26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110"/>
            <p:cNvSpPr/>
            <p:nvPr/>
          </p:nvSpPr>
          <p:spPr>
            <a:xfrm>
              <a:off x="5915300" y="2633575"/>
              <a:ext cx="883175" cy="747250"/>
            </a:xfrm>
            <a:custGeom>
              <a:avLst/>
              <a:gdLst/>
              <a:ahLst/>
              <a:cxnLst/>
              <a:rect l="l" t="t" r="r" b="b"/>
              <a:pathLst>
                <a:path w="35327" h="29890" extrusionOk="0">
                  <a:moveTo>
                    <a:pt x="17906" y="0"/>
                  </a:moveTo>
                  <a:cubicBezTo>
                    <a:pt x="17603" y="0"/>
                    <a:pt x="17298" y="7"/>
                    <a:pt x="16991" y="21"/>
                  </a:cubicBezTo>
                  <a:cubicBezTo>
                    <a:pt x="7442" y="449"/>
                    <a:pt x="1" y="7474"/>
                    <a:pt x="370" y="15713"/>
                  </a:cubicBezTo>
                  <a:cubicBezTo>
                    <a:pt x="716" y="23695"/>
                    <a:pt x="8281" y="29889"/>
                    <a:pt x="17435" y="29889"/>
                  </a:cubicBezTo>
                  <a:cubicBezTo>
                    <a:pt x="17730" y="29889"/>
                    <a:pt x="18027" y="29883"/>
                    <a:pt x="18325" y="29870"/>
                  </a:cubicBezTo>
                  <a:cubicBezTo>
                    <a:pt x="27873" y="29441"/>
                    <a:pt x="35327" y="22416"/>
                    <a:pt x="34958" y="14177"/>
                  </a:cubicBezTo>
                  <a:cubicBezTo>
                    <a:pt x="34600" y="6191"/>
                    <a:pt x="27059" y="0"/>
                    <a:pt x="17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110"/>
            <p:cNvSpPr/>
            <p:nvPr/>
          </p:nvSpPr>
          <p:spPr>
            <a:xfrm>
              <a:off x="5882575" y="2596325"/>
              <a:ext cx="948950" cy="821500"/>
            </a:xfrm>
            <a:custGeom>
              <a:avLst/>
              <a:gdLst/>
              <a:ahLst/>
              <a:cxnLst/>
              <a:rect l="l" t="t" r="r" b="b"/>
              <a:pathLst>
                <a:path w="37958" h="32860" extrusionOk="0">
                  <a:moveTo>
                    <a:pt x="19217" y="2975"/>
                  </a:moveTo>
                  <a:cubicBezTo>
                    <a:pt x="27563" y="2975"/>
                    <a:pt x="34469" y="8559"/>
                    <a:pt x="34790" y="15727"/>
                  </a:cubicBezTo>
                  <a:cubicBezTo>
                    <a:pt x="34945" y="19275"/>
                    <a:pt x="33481" y="22692"/>
                    <a:pt x="30659" y="25359"/>
                  </a:cubicBezTo>
                  <a:cubicBezTo>
                    <a:pt x="27778" y="28074"/>
                    <a:pt x="23837" y="29681"/>
                    <a:pt x="19574" y="29871"/>
                  </a:cubicBezTo>
                  <a:cubicBezTo>
                    <a:pt x="19300" y="29883"/>
                    <a:pt x="19015" y="29883"/>
                    <a:pt x="18741" y="29883"/>
                  </a:cubicBezTo>
                  <a:cubicBezTo>
                    <a:pt x="10394" y="29883"/>
                    <a:pt x="3489" y="24299"/>
                    <a:pt x="3167" y="17132"/>
                  </a:cubicBezTo>
                  <a:cubicBezTo>
                    <a:pt x="3013" y="13584"/>
                    <a:pt x="4465" y="10167"/>
                    <a:pt x="7299" y="7500"/>
                  </a:cubicBezTo>
                  <a:cubicBezTo>
                    <a:pt x="10180" y="4773"/>
                    <a:pt x="14109" y="3178"/>
                    <a:pt x="18383" y="2987"/>
                  </a:cubicBezTo>
                  <a:cubicBezTo>
                    <a:pt x="18657" y="2975"/>
                    <a:pt x="18943" y="2975"/>
                    <a:pt x="19217" y="2975"/>
                  </a:cubicBezTo>
                  <a:close/>
                  <a:moveTo>
                    <a:pt x="19215" y="1"/>
                  </a:moveTo>
                  <a:cubicBezTo>
                    <a:pt x="18892" y="1"/>
                    <a:pt x="18567" y="8"/>
                    <a:pt x="18241" y="23"/>
                  </a:cubicBezTo>
                  <a:cubicBezTo>
                    <a:pt x="13264" y="237"/>
                    <a:pt x="8656" y="2130"/>
                    <a:pt x="5251" y="5345"/>
                  </a:cubicBezTo>
                  <a:cubicBezTo>
                    <a:pt x="1798" y="8607"/>
                    <a:pt x="0" y="12846"/>
                    <a:pt x="191" y="17263"/>
                  </a:cubicBezTo>
                  <a:cubicBezTo>
                    <a:pt x="584" y="26038"/>
                    <a:pt x="8811" y="32860"/>
                    <a:pt x="18741" y="32860"/>
                  </a:cubicBezTo>
                  <a:cubicBezTo>
                    <a:pt x="19062" y="32860"/>
                    <a:pt x="19384" y="32848"/>
                    <a:pt x="19705" y="32836"/>
                  </a:cubicBezTo>
                  <a:cubicBezTo>
                    <a:pt x="24682" y="32622"/>
                    <a:pt x="29302" y="30729"/>
                    <a:pt x="32695" y="27514"/>
                  </a:cubicBezTo>
                  <a:cubicBezTo>
                    <a:pt x="36160" y="24252"/>
                    <a:pt x="37957" y="20013"/>
                    <a:pt x="37755" y="15596"/>
                  </a:cubicBezTo>
                  <a:cubicBezTo>
                    <a:pt x="37363" y="6832"/>
                    <a:pt x="29142" y="1"/>
                    <a:pt x="19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110"/>
            <p:cNvSpPr/>
            <p:nvPr/>
          </p:nvSpPr>
          <p:spPr>
            <a:xfrm>
              <a:off x="6102825" y="2792425"/>
              <a:ext cx="507825" cy="429550"/>
            </a:xfrm>
            <a:custGeom>
              <a:avLst/>
              <a:gdLst/>
              <a:ahLst/>
              <a:cxnLst/>
              <a:rect l="l" t="t" r="r" b="b"/>
              <a:pathLst>
                <a:path w="20313" h="17182" extrusionOk="0">
                  <a:moveTo>
                    <a:pt x="10308" y="1"/>
                  </a:moveTo>
                  <a:cubicBezTo>
                    <a:pt x="10132" y="1"/>
                    <a:pt x="9954" y="5"/>
                    <a:pt x="9776" y="13"/>
                  </a:cubicBezTo>
                  <a:cubicBezTo>
                    <a:pt x="4287" y="251"/>
                    <a:pt x="1" y="4299"/>
                    <a:pt x="215" y="9038"/>
                  </a:cubicBezTo>
                  <a:cubicBezTo>
                    <a:pt x="423" y="13622"/>
                    <a:pt x="4754" y="17182"/>
                    <a:pt x="10006" y="17182"/>
                  </a:cubicBezTo>
                  <a:cubicBezTo>
                    <a:pt x="10182" y="17182"/>
                    <a:pt x="10360" y="17178"/>
                    <a:pt x="10538" y="17170"/>
                  </a:cubicBezTo>
                  <a:cubicBezTo>
                    <a:pt x="16039" y="16920"/>
                    <a:pt x="20313" y="12883"/>
                    <a:pt x="20099" y="8145"/>
                  </a:cubicBezTo>
                  <a:cubicBezTo>
                    <a:pt x="19903" y="3560"/>
                    <a:pt x="15561" y="1"/>
                    <a:pt x="10308" y="1"/>
                  </a:cubicBezTo>
                  <a:close/>
                </a:path>
              </a:pathLst>
            </a:custGeom>
            <a:solidFill>
              <a:srgbClr val="842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110"/>
            <p:cNvSpPr/>
            <p:nvPr/>
          </p:nvSpPr>
          <p:spPr>
            <a:xfrm>
              <a:off x="6068300" y="2754925"/>
              <a:ext cx="577475" cy="504250"/>
            </a:xfrm>
            <a:custGeom>
              <a:avLst/>
              <a:gdLst/>
              <a:ahLst/>
              <a:cxnLst/>
              <a:rect l="l" t="t" r="r" b="b"/>
              <a:pathLst>
                <a:path w="23099" h="20170" extrusionOk="0">
                  <a:moveTo>
                    <a:pt x="11693" y="2977"/>
                  </a:moveTo>
                  <a:cubicBezTo>
                    <a:pt x="16146" y="2977"/>
                    <a:pt x="19837" y="5930"/>
                    <a:pt x="20015" y="9704"/>
                  </a:cubicBezTo>
                  <a:cubicBezTo>
                    <a:pt x="20098" y="11562"/>
                    <a:pt x="19325" y="13348"/>
                    <a:pt x="17836" y="14753"/>
                  </a:cubicBezTo>
                  <a:cubicBezTo>
                    <a:pt x="16288" y="16217"/>
                    <a:pt x="14169" y="17074"/>
                    <a:pt x="11871" y="17181"/>
                  </a:cubicBezTo>
                  <a:cubicBezTo>
                    <a:pt x="11723" y="17188"/>
                    <a:pt x="11575" y="17191"/>
                    <a:pt x="11428" y="17191"/>
                  </a:cubicBezTo>
                  <a:cubicBezTo>
                    <a:pt x="6957" y="17191"/>
                    <a:pt x="3258" y="14247"/>
                    <a:pt x="3096" y="10466"/>
                  </a:cubicBezTo>
                  <a:cubicBezTo>
                    <a:pt x="3013" y="8609"/>
                    <a:pt x="3775" y="6811"/>
                    <a:pt x="5263" y="5418"/>
                  </a:cubicBezTo>
                  <a:cubicBezTo>
                    <a:pt x="6811" y="3954"/>
                    <a:pt x="8930" y="3096"/>
                    <a:pt x="11228" y="2989"/>
                  </a:cubicBezTo>
                  <a:cubicBezTo>
                    <a:pt x="11395" y="2977"/>
                    <a:pt x="11538" y="2977"/>
                    <a:pt x="11693" y="2977"/>
                  </a:cubicBezTo>
                  <a:close/>
                  <a:moveTo>
                    <a:pt x="11669" y="0"/>
                  </a:moveTo>
                  <a:cubicBezTo>
                    <a:pt x="11480" y="0"/>
                    <a:pt x="11289" y="4"/>
                    <a:pt x="11097" y="13"/>
                  </a:cubicBezTo>
                  <a:cubicBezTo>
                    <a:pt x="8085" y="156"/>
                    <a:pt x="5287" y="1298"/>
                    <a:pt x="3227" y="3251"/>
                  </a:cubicBezTo>
                  <a:cubicBezTo>
                    <a:pt x="1096" y="5251"/>
                    <a:pt x="1" y="7859"/>
                    <a:pt x="120" y="10597"/>
                  </a:cubicBezTo>
                  <a:cubicBezTo>
                    <a:pt x="358" y="15979"/>
                    <a:pt x="5370" y="20170"/>
                    <a:pt x="11407" y="20170"/>
                  </a:cubicBezTo>
                  <a:cubicBezTo>
                    <a:pt x="11609" y="20170"/>
                    <a:pt x="11800" y="20158"/>
                    <a:pt x="12002" y="20158"/>
                  </a:cubicBezTo>
                  <a:cubicBezTo>
                    <a:pt x="15015" y="20015"/>
                    <a:pt x="17801" y="18872"/>
                    <a:pt x="19872" y="16919"/>
                  </a:cubicBezTo>
                  <a:cubicBezTo>
                    <a:pt x="22003" y="14919"/>
                    <a:pt x="23099" y="12312"/>
                    <a:pt x="22980" y="9573"/>
                  </a:cubicBezTo>
                  <a:cubicBezTo>
                    <a:pt x="22737" y="4193"/>
                    <a:pt x="17726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110"/>
            <p:cNvSpPr/>
            <p:nvPr/>
          </p:nvSpPr>
          <p:spPr>
            <a:xfrm>
              <a:off x="5964725" y="2982275"/>
              <a:ext cx="420325" cy="357275"/>
            </a:xfrm>
            <a:custGeom>
              <a:avLst/>
              <a:gdLst/>
              <a:ahLst/>
              <a:cxnLst/>
              <a:rect l="l" t="t" r="r" b="b"/>
              <a:pathLst>
                <a:path w="16813" h="14291" extrusionOk="0">
                  <a:moveTo>
                    <a:pt x="12761" y="1"/>
                  </a:moveTo>
                  <a:cubicBezTo>
                    <a:pt x="12718" y="1"/>
                    <a:pt x="12676" y="2"/>
                    <a:pt x="12633" y="3"/>
                  </a:cubicBezTo>
                  <a:cubicBezTo>
                    <a:pt x="11740" y="3"/>
                    <a:pt x="10871" y="277"/>
                    <a:pt x="10144" y="801"/>
                  </a:cubicBezTo>
                  <a:lnTo>
                    <a:pt x="8049" y="2253"/>
                  </a:lnTo>
                  <a:cubicBezTo>
                    <a:pt x="7326" y="1740"/>
                    <a:pt x="6465" y="1455"/>
                    <a:pt x="5590" y="1455"/>
                  </a:cubicBezTo>
                  <a:cubicBezTo>
                    <a:pt x="5573" y="1455"/>
                    <a:pt x="5555" y="1455"/>
                    <a:pt x="5537" y="1456"/>
                  </a:cubicBezTo>
                  <a:cubicBezTo>
                    <a:pt x="4525" y="1468"/>
                    <a:pt x="3548" y="1777"/>
                    <a:pt x="2727" y="2349"/>
                  </a:cubicBezTo>
                  <a:cubicBezTo>
                    <a:pt x="631" y="3813"/>
                    <a:pt x="0" y="6552"/>
                    <a:pt x="1322" y="8456"/>
                  </a:cubicBezTo>
                  <a:cubicBezTo>
                    <a:pt x="1846" y="9207"/>
                    <a:pt x="2608" y="9754"/>
                    <a:pt x="3489" y="9992"/>
                  </a:cubicBezTo>
                  <a:cubicBezTo>
                    <a:pt x="3417" y="10909"/>
                    <a:pt x="3656" y="11814"/>
                    <a:pt x="4168" y="12564"/>
                  </a:cubicBezTo>
                  <a:cubicBezTo>
                    <a:pt x="4930" y="13660"/>
                    <a:pt x="6168" y="14279"/>
                    <a:pt x="7573" y="14279"/>
                  </a:cubicBezTo>
                  <a:lnTo>
                    <a:pt x="7573" y="14291"/>
                  </a:lnTo>
                  <a:cubicBezTo>
                    <a:pt x="9799" y="14255"/>
                    <a:pt x="11752" y="12767"/>
                    <a:pt x="12347" y="10612"/>
                  </a:cubicBezTo>
                  <a:cubicBezTo>
                    <a:pt x="12526" y="9897"/>
                    <a:pt x="12526" y="9159"/>
                    <a:pt x="12323" y="8445"/>
                  </a:cubicBezTo>
                  <a:lnTo>
                    <a:pt x="14443" y="6980"/>
                  </a:lnTo>
                  <a:cubicBezTo>
                    <a:pt x="15288" y="6385"/>
                    <a:pt x="15907" y="5516"/>
                    <a:pt x="16181" y="4516"/>
                  </a:cubicBezTo>
                  <a:cubicBezTo>
                    <a:pt x="16812" y="2235"/>
                    <a:pt x="15101" y="1"/>
                    <a:pt x="1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110"/>
            <p:cNvSpPr/>
            <p:nvPr/>
          </p:nvSpPr>
          <p:spPr>
            <a:xfrm>
              <a:off x="5937325" y="2945125"/>
              <a:ext cx="477475" cy="431350"/>
            </a:xfrm>
            <a:custGeom>
              <a:avLst/>
              <a:gdLst/>
              <a:ahLst/>
              <a:cxnLst/>
              <a:rect l="l" t="t" r="r" b="b"/>
              <a:pathLst>
                <a:path w="19099" h="17254" extrusionOk="0">
                  <a:moveTo>
                    <a:pt x="13801" y="2976"/>
                  </a:moveTo>
                  <a:cubicBezTo>
                    <a:pt x="14488" y="2976"/>
                    <a:pt x="15136" y="3306"/>
                    <a:pt x="15551" y="3870"/>
                  </a:cubicBezTo>
                  <a:cubicBezTo>
                    <a:pt x="16265" y="4894"/>
                    <a:pt x="15872" y="6418"/>
                    <a:pt x="14681" y="7240"/>
                  </a:cubicBezTo>
                  <a:lnTo>
                    <a:pt x="11514" y="9431"/>
                  </a:lnTo>
                  <a:cubicBezTo>
                    <a:pt x="11562" y="9490"/>
                    <a:pt x="11610" y="9550"/>
                    <a:pt x="11657" y="9621"/>
                  </a:cubicBezTo>
                  <a:cubicBezTo>
                    <a:pt x="12514" y="10847"/>
                    <a:pt x="12050" y="12657"/>
                    <a:pt x="10621" y="13645"/>
                  </a:cubicBezTo>
                  <a:cubicBezTo>
                    <a:pt x="10050" y="14050"/>
                    <a:pt x="9371" y="14264"/>
                    <a:pt x="8669" y="14276"/>
                  </a:cubicBezTo>
                  <a:cubicBezTo>
                    <a:pt x="8645" y="14277"/>
                    <a:pt x="8621" y="14277"/>
                    <a:pt x="8597" y="14277"/>
                  </a:cubicBezTo>
                  <a:cubicBezTo>
                    <a:pt x="7766" y="14277"/>
                    <a:pt x="6976" y="13876"/>
                    <a:pt x="6490" y="13205"/>
                  </a:cubicBezTo>
                  <a:cubicBezTo>
                    <a:pt x="5847" y="12288"/>
                    <a:pt x="5942" y="11038"/>
                    <a:pt x="6645" y="10062"/>
                  </a:cubicBezTo>
                  <a:lnTo>
                    <a:pt x="6645" y="10062"/>
                  </a:lnTo>
                  <a:cubicBezTo>
                    <a:pt x="6371" y="10133"/>
                    <a:pt x="6097" y="10169"/>
                    <a:pt x="5811" y="10169"/>
                  </a:cubicBezTo>
                  <a:cubicBezTo>
                    <a:pt x="5787" y="10169"/>
                    <a:pt x="5763" y="10170"/>
                    <a:pt x="5740" y="10170"/>
                  </a:cubicBezTo>
                  <a:cubicBezTo>
                    <a:pt x="4909" y="10170"/>
                    <a:pt x="4130" y="9768"/>
                    <a:pt x="3644" y="9097"/>
                  </a:cubicBezTo>
                  <a:cubicBezTo>
                    <a:pt x="2787" y="7859"/>
                    <a:pt x="3251" y="6061"/>
                    <a:pt x="4680" y="5073"/>
                  </a:cubicBezTo>
                  <a:cubicBezTo>
                    <a:pt x="5252" y="4656"/>
                    <a:pt x="5930" y="4442"/>
                    <a:pt x="6633" y="4442"/>
                  </a:cubicBezTo>
                  <a:cubicBezTo>
                    <a:pt x="6668" y="4440"/>
                    <a:pt x="6703" y="4440"/>
                    <a:pt x="6738" y="4440"/>
                  </a:cubicBezTo>
                  <a:cubicBezTo>
                    <a:pt x="7557" y="4440"/>
                    <a:pt x="8332" y="4839"/>
                    <a:pt x="8812" y="5501"/>
                  </a:cubicBezTo>
                  <a:cubicBezTo>
                    <a:pt x="8859" y="5573"/>
                    <a:pt x="8895" y="5632"/>
                    <a:pt x="8931" y="5704"/>
                  </a:cubicBezTo>
                  <a:lnTo>
                    <a:pt x="12098" y="3501"/>
                  </a:lnTo>
                  <a:cubicBezTo>
                    <a:pt x="12574" y="3168"/>
                    <a:pt x="13145" y="2989"/>
                    <a:pt x="13741" y="2977"/>
                  </a:cubicBezTo>
                  <a:lnTo>
                    <a:pt x="13729" y="2977"/>
                  </a:lnTo>
                  <a:cubicBezTo>
                    <a:pt x="13753" y="2977"/>
                    <a:pt x="13777" y="2976"/>
                    <a:pt x="13801" y="2976"/>
                  </a:cubicBezTo>
                  <a:close/>
                  <a:moveTo>
                    <a:pt x="13800" y="0"/>
                  </a:moveTo>
                  <a:cubicBezTo>
                    <a:pt x="13777" y="0"/>
                    <a:pt x="13753" y="0"/>
                    <a:pt x="13729" y="1"/>
                  </a:cubicBezTo>
                  <a:lnTo>
                    <a:pt x="13741" y="1"/>
                  </a:lnTo>
                  <a:cubicBezTo>
                    <a:pt x="12538" y="1"/>
                    <a:pt x="11383" y="370"/>
                    <a:pt x="10407" y="1060"/>
                  </a:cubicBezTo>
                  <a:lnTo>
                    <a:pt x="9062" y="1989"/>
                  </a:lnTo>
                  <a:cubicBezTo>
                    <a:pt x="8323" y="1643"/>
                    <a:pt x="7529" y="1465"/>
                    <a:pt x="6712" y="1465"/>
                  </a:cubicBezTo>
                  <a:cubicBezTo>
                    <a:pt x="6686" y="1465"/>
                    <a:pt x="6659" y="1465"/>
                    <a:pt x="6633" y="1465"/>
                  </a:cubicBezTo>
                  <a:cubicBezTo>
                    <a:pt x="3728" y="1477"/>
                    <a:pt x="1180" y="3442"/>
                    <a:pt x="418" y="6252"/>
                  </a:cubicBezTo>
                  <a:cubicBezTo>
                    <a:pt x="1" y="7799"/>
                    <a:pt x="287" y="9466"/>
                    <a:pt x="1192" y="10788"/>
                  </a:cubicBezTo>
                  <a:cubicBezTo>
                    <a:pt x="1692" y="11502"/>
                    <a:pt x="2358" y="12086"/>
                    <a:pt x="3132" y="12490"/>
                  </a:cubicBezTo>
                  <a:cubicBezTo>
                    <a:pt x="3239" y="13348"/>
                    <a:pt x="3549" y="14181"/>
                    <a:pt x="4049" y="14907"/>
                  </a:cubicBezTo>
                  <a:cubicBezTo>
                    <a:pt x="5107" y="16376"/>
                    <a:pt x="6802" y="17253"/>
                    <a:pt x="8608" y="17253"/>
                  </a:cubicBezTo>
                  <a:cubicBezTo>
                    <a:pt x="8632" y="17253"/>
                    <a:pt x="8656" y="17253"/>
                    <a:pt x="8681" y="17253"/>
                  </a:cubicBezTo>
                  <a:cubicBezTo>
                    <a:pt x="9978" y="17241"/>
                    <a:pt x="11252" y="16836"/>
                    <a:pt x="12324" y="16086"/>
                  </a:cubicBezTo>
                  <a:cubicBezTo>
                    <a:pt x="14217" y="14776"/>
                    <a:pt x="15193" y="12645"/>
                    <a:pt x="15050" y="10609"/>
                  </a:cubicBezTo>
                  <a:lnTo>
                    <a:pt x="16384" y="9681"/>
                  </a:lnTo>
                  <a:cubicBezTo>
                    <a:pt x="17539" y="8895"/>
                    <a:pt x="18360" y="7716"/>
                    <a:pt x="18718" y="6371"/>
                  </a:cubicBezTo>
                  <a:cubicBezTo>
                    <a:pt x="19099" y="4930"/>
                    <a:pt x="18837" y="3406"/>
                    <a:pt x="18003" y="2168"/>
                  </a:cubicBezTo>
                  <a:cubicBezTo>
                    <a:pt x="17029" y="818"/>
                    <a:pt x="15464" y="0"/>
                    <a:pt x="13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4EAA-7D65-CC0B-AAC2-194CF7D3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582"/>
            <a:ext cx="7704000" cy="572700"/>
          </a:xfrm>
        </p:spPr>
        <p:txBody>
          <a:bodyPr/>
          <a:lstStyle/>
          <a:p>
            <a:r>
              <a:rPr lang="es-CO" dirty="0"/>
              <a:t>Clases a implementar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20000" y="801511"/>
            <a:ext cx="72386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escenario();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Representa el mapa del juego y contiene información sobre la posición de los objetos y los jugadores.</a:t>
            </a:r>
          </a:p>
          <a:p>
            <a:endParaRPr lang="es-CO" dirty="0">
              <a:solidFill>
                <a:srgbClr val="92D050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puente();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unión entre secciones del mapa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jugador();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al jugador controlado por el usuario y contiene información como la posición del jugador, la dirección del movimiento,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enemigos();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 los enemigos del juego, que pueden ser controlados por la computadora. Esta clase también tiene información sobre la posición,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objeto();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objetos en el juego con los cuales interactúa el personaje. Esta clase contiene información sobre la posición del objeto, la dirección, la textura..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7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42578" y="0"/>
            <a:ext cx="723866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información general sobre el estado actual del juego, como el puntaje, la cantidad de enemigos, el tiempo transcurrido.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actualizar_juego();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generar la actualización del juego cuando se elimine un enemigo.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focus();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visión general que va a tener el personaje cuando se desplace.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muerte_jugador();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validar si el jugador ya perdió o murió y si perdió o murió le indique que perdió y se cierre 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muerte_enemigo();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verificar la muerte del enemigo y cambiar el Sprite por el de cuerpo muerto.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actualizar_cronometro();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ir modificando el tiempo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inicializar_juego();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iniciar el juego desde cero.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8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42578" y="0"/>
            <a:ext cx="7238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mini_juego();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los diferentes mini-juegos que se van a implementar.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3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08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grpSp>
        <p:nvGrpSpPr>
          <p:cNvPr id="4903" name="Google Shape;4903;p108"/>
          <p:cNvGrpSpPr/>
          <p:nvPr/>
        </p:nvGrpSpPr>
        <p:grpSpPr>
          <a:xfrm rot="-703690" flipH="1">
            <a:off x="675840" y="3766500"/>
            <a:ext cx="805111" cy="1003010"/>
            <a:chOff x="-1778892" y="2016220"/>
            <a:chExt cx="891846" cy="1111064"/>
          </a:xfrm>
        </p:grpSpPr>
        <p:sp>
          <p:nvSpPr>
            <p:cNvPr id="4904" name="Google Shape;490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05" name="Google Shape;490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06" name="Google Shape;490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7" name="Google Shape;490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08" name="Google Shape;490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9" name="Google Shape;4909;p108"/>
          <p:cNvGrpSpPr/>
          <p:nvPr/>
        </p:nvGrpSpPr>
        <p:grpSpPr>
          <a:xfrm rot="976164">
            <a:off x="722998" y="407272"/>
            <a:ext cx="756060" cy="941903"/>
            <a:chOff x="-1778892" y="2016220"/>
            <a:chExt cx="891846" cy="1111064"/>
          </a:xfrm>
        </p:grpSpPr>
        <p:sp>
          <p:nvSpPr>
            <p:cNvPr id="4910" name="Google Shape;4910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1" name="Google Shape;4911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2" name="Google Shape;4912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3" name="Google Shape;4913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14" name="Google Shape;4914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15" name="Google Shape;4915;p108"/>
          <p:cNvGrpSpPr/>
          <p:nvPr/>
        </p:nvGrpSpPr>
        <p:grpSpPr>
          <a:xfrm rot="-900287" flipH="1">
            <a:off x="7780125" y="391994"/>
            <a:ext cx="780581" cy="972450"/>
            <a:chOff x="-1778892" y="2016220"/>
            <a:chExt cx="891846" cy="1111064"/>
          </a:xfrm>
        </p:grpSpPr>
        <p:sp>
          <p:nvSpPr>
            <p:cNvPr id="4916" name="Google Shape;4916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7" name="Google Shape;4917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8" name="Google Shape;4918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9" name="Google Shape;4919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0" name="Google Shape;4920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1" name="Google Shape;4921;p108"/>
          <p:cNvGrpSpPr/>
          <p:nvPr/>
        </p:nvGrpSpPr>
        <p:grpSpPr>
          <a:xfrm rot="899398" flipH="1">
            <a:off x="7177229" y="2143643"/>
            <a:ext cx="758922" cy="945468"/>
            <a:chOff x="-1778892" y="2016220"/>
            <a:chExt cx="891846" cy="1111064"/>
          </a:xfrm>
        </p:grpSpPr>
        <p:sp>
          <p:nvSpPr>
            <p:cNvPr id="4922" name="Google Shape;4922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3" name="Google Shape;4923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24" name="Google Shape;4924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5" name="Google Shape;4925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6" name="Google Shape;4926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7" name="Google Shape;4927;p108"/>
          <p:cNvGrpSpPr/>
          <p:nvPr/>
        </p:nvGrpSpPr>
        <p:grpSpPr>
          <a:xfrm rot="752623" flipH="1">
            <a:off x="7763844" y="3585725"/>
            <a:ext cx="780626" cy="972507"/>
            <a:chOff x="-1778892" y="2016220"/>
            <a:chExt cx="891846" cy="1111064"/>
          </a:xfrm>
        </p:grpSpPr>
        <p:sp>
          <p:nvSpPr>
            <p:cNvPr id="4928" name="Google Shape;4928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9" name="Google Shape;4929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0" name="Google Shape;4930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1" name="Google Shape;4931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2" name="Google Shape;4932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3" name="Google Shape;4933;p108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4934" name="Google Shape;493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35" name="Google Shape;493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6" name="Google Shape;493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7" name="Google Shape;493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8" name="Google Shape;493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>
            <a:hlinkClick r:id="rId3" action="ppaction://hlinksldjump"/>
          </p:cNvPr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51">
            <a:hlinkClick r:id="" action="ppaction://noaction"/>
          </p:cNvPr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51">
            <a:hlinkClick r:id="" action="ppaction://noaction"/>
          </p:cNvPr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51">
            <a:hlinkClick r:id="" action="ppaction://noaction"/>
          </p:cNvPr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327" name="Google Shape;327;p51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highlight>
                  <a:schemeClr val="dk1"/>
                </a:highlight>
              </a:rPr>
              <a:t>concepto de</a:t>
            </a:r>
            <a:r>
              <a:rPr lang="es-CO" dirty="0"/>
              <a:t>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28" name="Google Shape;328;p51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V</a:t>
            </a:r>
            <a:r>
              <a:rPr lang="en" dirty="0"/>
              <a:t>ista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F</a:t>
            </a:r>
            <a:r>
              <a:rPr lang="en" dirty="0"/>
              <a:t>isicas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2" name="Google Shape;332;p51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M</a:t>
            </a:r>
            <a:r>
              <a:rPr lang="en" dirty="0"/>
              <a:t>apa y personajes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5" name="Google Shape;335;p51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36" name="Google Shape;336;p51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2900550" y="28069"/>
            <a:ext cx="3342900" cy="685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C</a:t>
            </a:r>
            <a:r>
              <a:rPr lang="en" sz="4400" dirty="0"/>
              <a:t>oncepto del juego</a:t>
            </a:r>
            <a:endParaRPr sz="4400" dirty="0"/>
          </a:p>
        </p:txBody>
      </p:sp>
      <p:sp>
        <p:nvSpPr>
          <p:cNvPr id="374" name="Google Shape;374;p53"/>
          <p:cNvSpPr txBox="1">
            <a:spLocks noGrp="1"/>
          </p:cNvSpPr>
          <p:nvPr>
            <p:ph type="subTitle" idx="1"/>
          </p:nvPr>
        </p:nvSpPr>
        <p:spPr>
          <a:xfrm>
            <a:off x="1430896" y="586986"/>
            <a:ext cx="6478493" cy="41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principal está atrapado en una nave espacial con sus compañeros de tripulación y descubre que ha sido engañado por ellos. Antes de que lo expulsen de la nave, decide acabar con cada uno de sus compañeros.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tiene que tratar de eliminar a cada uno de ellos en un tiempo límite de 3 minutos . Cada vez que encuentra a un personaje, aparece un escenario con un juego diferente (minijuego) con el objetivo de acabar con el tripulante.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Cuando queden 30 segundos para finalizar la partida , los personajes se unen y se rebelan contra el personaje principal. En ese momento, él es el que debe escapar de sus compañeros e ir a un lugar seguro para reiniciar el juego. Si no puede llegar al lugar seguro, el contador llegará a cero y el juego terminará, con el personaje siendo expulsado de la nave y finalizando el juego.</a:t>
            </a:r>
            <a:endParaRPr lang="en-US" dirty="0"/>
          </a:p>
        </p:txBody>
      </p:sp>
      <p:grpSp>
        <p:nvGrpSpPr>
          <p:cNvPr id="380" name="Google Shape;380;p53"/>
          <p:cNvGrpSpPr/>
          <p:nvPr/>
        </p:nvGrpSpPr>
        <p:grpSpPr>
          <a:xfrm rot="703690">
            <a:off x="7992906" y="3752379"/>
            <a:ext cx="805111" cy="1003010"/>
            <a:chOff x="-1778892" y="2016220"/>
            <a:chExt cx="891846" cy="1111064"/>
          </a:xfrm>
        </p:grpSpPr>
        <p:sp>
          <p:nvSpPr>
            <p:cNvPr id="381" name="Google Shape;381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3" name="Google Shape;383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5" name="Google Shape;385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6" name="Google Shape;386;p53"/>
          <p:cNvGrpSpPr/>
          <p:nvPr/>
        </p:nvGrpSpPr>
        <p:grpSpPr>
          <a:xfrm rot="-976164" flipH="1">
            <a:off x="7764785" y="111331"/>
            <a:ext cx="756060" cy="941903"/>
            <a:chOff x="-1778892" y="2016220"/>
            <a:chExt cx="891846" cy="1111064"/>
          </a:xfrm>
        </p:grpSpPr>
        <p:sp>
          <p:nvSpPr>
            <p:cNvPr id="387" name="Google Shape;38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8" name="Google Shape;38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9" name="Google Shape;38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1" name="Google Shape;391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2" name="Google Shape;392;p53"/>
          <p:cNvGrpSpPr/>
          <p:nvPr/>
        </p:nvGrpSpPr>
        <p:grpSpPr>
          <a:xfrm rot="1049909">
            <a:off x="8016827" y="2232694"/>
            <a:ext cx="757539" cy="943779"/>
            <a:chOff x="-1778892" y="2016220"/>
            <a:chExt cx="891846" cy="1111064"/>
          </a:xfrm>
        </p:grpSpPr>
        <p:sp>
          <p:nvSpPr>
            <p:cNvPr id="393" name="Google Shape;393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95" name="Google Shape;395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7" name="Google Shape;397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8" name="Google Shape;398;p53"/>
          <p:cNvGrpSpPr/>
          <p:nvPr/>
        </p:nvGrpSpPr>
        <p:grpSpPr>
          <a:xfrm rot="900186">
            <a:off x="248138" y="2017374"/>
            <a:ext cx="867828" cy="1081144"/>
            <a:chOff x="-1778892" y="2016220"/>
            <a:chExt cx="891846" cy="1111064"/>
          </a:xfrm>
        </p:grpSpPr>
        <p:sp>
          <p:nvSpPr>
            <p:cNvPr id="399" name="Google Shape;399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0" name="Google Shape;400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1" name="Google Shape;401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3" name="Google Shape;403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4" name="Google Shape;404;p53"/>
          <p:cNvGrpSpPr/>
          <p:nvPr/>
        </p:nvGrpSpPr>
        <p:grpSpPr>
          <a:xfrm rot="-899398">
            <a:off x="710302" y="3982665"/>
            <a:ext cx="758922" cy="945468"/>
            <a:chOff x="-1778892" y="2016220"/>
            <a:chExt cx="891846" cy="1111064"/>
          </a:xfrm>
        </p:grpSpPr>
        <p:sp>
          <p:nvSpPr>
            <p:cNvPr id="405" name="Google Shape;405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6" name="Google Shape;406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7" name="Google Shape;407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9" name="Google Shape;409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6" name="Google Shape;416;p53"/>
          <p:cNvGrpSpPr/>
          <p:nvPr/>
        </p:nvGrpSpPr>
        <p:grpSpPr>
          <a:xfrm rot="-752801">
            <a:off x="317778" y="72658"/>
            <a:ext cx="867890" cy="1081220"/>
            <a:chOff x="-1778892" y="2016220"/>
            <a:chExt cx="891846" cy="1111064"/>
          </a:xfrm>
        </p:grpSpPr>
        <p:sp>
          <p:nvSpPr>
            <p:cNvPr id="417" name="Google Shape;41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8" name="Google Shape;41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19" name="Google Shape;41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1" name="Google Shape;421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V</a:t>
            </a:r>
            <a:r>
              <a:rPr lang="en" sz="4800" dirty="0"/>
              <a:t>ista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se implementará desde una vista en tercera persona central, donde tendrá un amplio campo de visión del entorno, cada vez que llegue a una misión, tendrá que cumplir un objetivo diferente en un minijuego, y en esos casos la vista del juego se mantendrá, como desde el principio.</a:t>
            </a:r>
          </a:p>
          <a:p>
            <a:r>
              <a:rPr lang="es-CO" sz="1200" dirty="0"/>
              <a:t>	Se intentará enfocar un sector de la pantalla a medida que el personaje principal se desplaza por el mapa del juego, ya que no tendrá acceso a todo el </a:t>
            </a:r>
            <a:r>
              <a:rPr lang="es-CO" sz="1400" dirty="0"/>
              <a:t>campo de visión.</a:t>
            </a:r>
            <a:endParaRPr sz="1400" dirty="0"/>
          </a:p>
        </p:txBody>
      </p:sp>
      <p:pic>
        <p:nvPicPr>
          <p:cNvPr id="1026" name="Picture 2" descr="Imágenes de Among Us - 3DJuegos">
            <a:extLst>
              <a:ext uri="{FF2B5EF4-FFF2-40B4-BE49-F238E27FC236}">
                <a16:creationId xmlns:a16="http://schemas.microsoft.com/office/drawing/2014/main" id="{54EF6E82-F859-22F8-84DD-F132E73D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10" y="2571750"/>
            <a:ext cx="4007153" cy="24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el juego principal no se implementará principios físicos notables, únicamente el movimiento rectillo uniforme para el desplazamiento básico del personaje y el principio acción-reacción para cuando se asesine a un enemigo.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Las implementaciones físicas se centrarán en los minijuegos que se incorporarán en la meta del personaje, los juegos serán variados y podrán tomar cualquier tipo de tema, ya que la finalidad será terminar con la vida del objetivo, pero para eso tendrá que completar el minijuego:</a:t>
            </a:r>
          </a:p>
        </p:txBody>
      </p:sp>
    </p:spTree>
    <p:extLst>
      <p:ext uri="{BB962C8B-B14F-4D97-AF65-F5344CB8AC3E}">
        <p14:creationId xmlns:p14="http://schemas.microsoft.com/office/powerpoint/2010/main" val="38628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/>
              <a:t>Movimiento Parabólico</a:t>
            </a:r>
            <a:r>
              <a:rPr lang="es-CO" sz="1200" dirty="0"/>
              <a:t>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uno de los minijuegos se espera que el personaje tenga que encestar una pelota para obtener una cantidad de puntos que le permita cumplir con el objetivo de expulsar a su compañero de la nave espacial, para eso se aplicara el movimiento parabólico.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DB38A6-E50C-C826-FD47-D6548820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6" y="2255661"/>
            <a:ext cx="2926474" cy="2305050"/>
          </a:xfrm>
          <a:prstGeom prst="rect">
            <a:avLst/>
          </a:prstGeom>
        </p:spPr>
      </p:pic>
      <p:pic>
        <p:nvPicPr>
          <p:cNvPr id="2050" name="Picture 2" descr="El “tiro parabólico”, una forma dinámica de aprender Física">
            <a:extLst>
              <a:ext uri="{FF2B5EF4-FFF2-40B4-BE49-F238E27FC236}">
                <a16:creationId xmlns:a16="http://schemas.microsoft.com/office/drawing/2014/main" id="{76D21F62-058A-5976-EE95-FAB92AFF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2" y="2255661"/>
            <a:ext cx="3269015" cy="230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8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Acción-Reacción: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un triqui en el cual consiste en ganarle a la maquina haciendo una fila o columna con los símbolos [x,O]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074" name="Picture 2" descr="Triqui Juego Dibujo">
            <a:extLst>
              <a:ext uri="{FF2B5EF4-FFF2-40B4-BE49-F238E27FC236}">
                <a16:creationId xmlns:a16="http://schemas.microsoft.com/office/drawing/2014/main" id="{472B3A2F-BA6A-8354-968D-173307CA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03" y="1964612"/>
            <a:ext cx="3618794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colisiones elásticas: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lanzar dos dados y el que saque mayor numero gana.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4098" name="Picture 2" descr="Dado Banco de imagens e fotos. 84.166 Dado Fotos e imagens Royalty Free ...">
            <a:extLst>
              <a:ext uri="{FF2B5EF4-FFF2-40B4-BE49-F238E27FC236}">
                <a16:creationId xmlns:a16="http://schemas.microsoft.com/office/drawing/2014/main" id="{03061F40-6EC8-5181-2A8D-80F0929D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818562"/>
            <a:ext cx="3429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78"/>
          <p:cNvGrpSpPr/>
          <p:nvPr/>
        </p:nvGrpSpPr>
        <p:grpSpPr>
          <a:xfrm>
            <a:off x="2249675" y="1612225"/>
            <a:ext cx="4644350" cy="2647975"/>
            <a:chOff x="1483500" y="1536025"/>
            <a:chExt cx="4644350" cy="2647975"/>
          </a:xfrm>
        </p:grpSpPr>
        <p:sp>
          <p:nvSpPr>
            <p:cNvPr id="1295" name="Google Shape;1295;p78"/>
            <p:cNvSpPr/>
            <p:nvPr/>
          </p:nvSpPr>
          <p:spPr>
            <a:xfrm>
              <a:off x="3491200" y="3167175"/>
              <a:ext cx="674225" cy="1016825"/>
            </a:xfrm>
            <a:custGeom>
              <a:avLst/>
              <a:gdLst/>
              <a:ahLst/>
              <a:cxnLst/>
              <a:rect l="l" t="t" r="r" b="b"/>
              <a:pathLst>
                <a:path w="26969" h="40673" extrusionOk="0">
                  <a:moveTo>
                    <a:pt x="6656" y="1"/>
                  </a:moveTo>
                  <a:lnTo>
                    <a:pt x="0" y="6716"/>
                  </a:lnTo>
                  <a:lnTo>
                    <a:pt x="0" y="31529"/>
                  </a:lnTo>
                  <a:lnTo>
                    <a:pt x="9144" y="40673"/>
                  </a:lnTo>
                  <a:lnTo>
                    <a:pt x="26968" y="40673"/>
                  </a:lnTo>
                  <a:lnTo>
                    <a:pt x="26968" y="1"/>
                  </a:lnTo>
                  <a:close/>
                </a:path>
              </a:pathLst>
            </a:custGeom>
            <a:solidFill>
              <a:srgbClr val="48494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78"/>
            <p:cNvSpPr/>
            <p:nvPr/>
          </p:nvSpPr>
          <p:spPr>
            <a:xfrm>
              <a:off x="2439575" y="2003650"/>
              <a:ext cx="2368775" cy="285175"/>
            </a:xfrm>
            <a:custGeom>
              <a:avLst/>
              <a:gdLst/>
              <a:ahLst/>
              <a:cxnLst/>
              <a:rect l="l" t="t" r="r" b="b"/>
              <a:pathLst>
                <a:path w="94751" h="11407" extrusionOk="0">
                  <a:moveTo>
                    <a:pt x="1" y="0"/>
                  </a:moveTo>
                  <a:lnTo>
                    <a:pt x="1" y="9133"/>
                  </a:lnTo>
                  <a:lnTo>
                    <a:pt x="21146" y="9133"/>
                  </a:lnTo>
                  <a:lnTo>
                    <a:pt x="21146" y="11407"/>
                  </a:lnTo>
                  <a:lnTo>
                    <a:pt x="28480" y="11407"/>
                  </a:lnTo>
                  <a:lnTo>
                    <a:pt x="28480" y="9133"/>
                  </a:lnTo>
                  <a:lnTo>
                    <a:pt x="94751" y="9133"/>
                  </a:lnTo>
                  <a:lnTo>
                    <a:pt x="94751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78"/>
            <p:cNvSpPr/>
            <p:nvPr/>
          </p:nvSpPr>
          <p:spPr>
            <a:xfrm>
              <a:off x="3357250" y="1536025"/>
              <a:ext cx="1239475" cy="1226675"/>
            </a:xfrm>
            <a:custGeom>
              <a:avLst/>
              <a:gdLst/>
              <a:ahLst/>
              <a:cxnLst/>
              <a:rect l="l" t="t" r="r" b="b"/>
              <a:pathLst>
                <a:path w="49579" h="49067" extrusionOk="0">
                  <a:moveTo>
                    <a:pt x="9145" y="1"/>
                  </a:moveTo>
                  <a:lnTo>
                    <a:pt x="1" y="8800"/>
                  </a:lnTo>
                  <a:lnTo>
                    <a:pt x="1" y="38232"/>
                  </a:lnTo>
                  <a:lnTo>
                    <a:pt x="11347" y="49066"/>
                  </a:lnTo>
                  <a:lnTo>
                    <a:pt x="38410" y="49066"/>
                  </a:lnTo>
                  <a:lnTo>
                    <a:pt x="49578" y="38232"/>
                  </a:lnTo>
                  <a:lnTo>
                    <a:pt x="49578" y="12860"/>
                  </a:lnTo>
                  <a:lnTo>
                    <a:pt x="36386" y="1"/>
                  </a:lnTo>
                  <a:close/>
                </a:path>
              </a:pathLst>
            </a:custGeom>
            <a:solidFill>
              <a:srgbClr val="B7B7B7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78"/>
            <p:cNvSpPr/>
            <p:nvPr/>
          </p:nvSpPr>
          <p:spPr>
            <a:xfrm>
              <a:off x="4808325" y="1794100"/>
              <a:ext cx="515875" cy="579275"/>
            </a:xfrm>
            <a:custGeom>
              <a:avLst/>
              <a:gdLst/>
              <a:ahLst/>
              <a:cxnLst/>
              <a:rect l="l" t="t" r="r" b="b"/>
              <a:pathLst>
                <a:path w="20635" h="23171" extrusionOk="0">
                  <a:moveTo>
                    <a:pt x="1" y="1"/>
                  </a:moveTo>
                  <a:lnTo>
                    <a:pt x="1" y="18443"/>
                  </a:lnTo>
                  <a:lnTo>
                    <a:pt x="4906" y="23170"/>
                  </a:lnTo>
                  <a:lnTo>
                    <a:pt x="20634" y="23170"/>
                  </a:lnTo>
                  <a:lnTo>
                    <a:pt x="20634" y="92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E8FD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78"/>
            <p:cNvSpPr/>
            <p:nvPr/>
          </p:nvSpPr>
          <p:spPr>
            <a:xfrm>
              <a:off x="1915100" y="1865825"/>
              <a:ext cx="524500" cy="587900"/>
            </a:xfrm>
            <a:custGeom>
              <a:avLst/>
              <a:gdLst/>
              <a:ahLst/>
              <a:cxnLst/>
              <a:rect l="l" t="t" r="r" b="b"/>
              <a:pathLst>
                <a:path w="20980" h="23516" extrusionOk="0">
                  <a:moveTo>
                    <a:pt x="5918" y="1"/>
                  </a:moveTo>
                  <a:lnTo>
                    <a:pt x="1" y="5252"/>
                  </a:lnTo>
                  <a:lnTo>
                    <a:pt x="1" y="23516"/>
                  </a:lnTo>
                  <a:lnTo>
                    <a:pt x="20980" y="23516"/>
                  </a:lnTo>
                  <a:lnTo>
                    <a:pt x="20980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78"/>
            <p:cNvSpPr/>
            <p:nvPr/>
          </p:nvSpPr>
          <p:spPr>
            <a:xfrm>
              <a:off x="1483500" y="2373350"/>
              <a:ext cx="478075" cy="888525"/>
            </a:xfrm>
            <a:custGeom>
              <a:avLst/>
              <a:gdLst/>
              <a:ahLst/>
              <a:cxnLst/>
              <a:rect l="l" t="t" r="r" b="b"/>
              <a:pathLst>
                <a:path w="19123" h="35541" extrusionOk="0">
                  <a:moveTo>
                    <a:pt x="7954" y="0"/>
                  </a:moveTo>
                  <a:lnTo>
                    <a:pt x="1" y="5084"/>
                  </a:lnTo>
                  <a:lnTo>
                    <a:pt x="1" y="30635"/>
                  </a:lnTo>
                  <a:lnTo>
                    <a:pt x="7787" y="35540"/>
                  </a:lnTo>
                  <a:lnTo>
                    <a:pt x="12860" y="35540"/>
                  </a:lnTo>
                  <a:lnTo>
                    <a:pt x="12860" y="28265"/>
                  </a:lnTo>
                  <a:lnTo>
                    <a:pt x="19122" y="28265"/>
                  </a:lnTo>
                  <a:lnTo>
                    <a:pt x="19122" y="7275"/>
                  </a:lnTo>
                  <a:lnTo>
                    <a:pt x="12800" y="7275"/>
                  </a:lnTo>
                  <a:lnTo>
                    <a:pt x="12860" y="0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78"/>
            <p:cNvSpPr/>
            <p:nvPr/>
          </p:nvSpPr>
          <p:spPr>
            <a:xfrm>
              <a:off x="2830100" y="2288800"/>
              <a:ext cx="661125" cy="621825"/>
            </a:xfrm>
            <a:custGeom>
              <a:avLst/>
              <a:gdLst/>
              <a:ahLst/>
              <a:cxnLst/>
              <a:rect l="l" t="t" r="r" b="b"/>
              <a:pathLst>
                <a:path w="26445" h="24873" extrusionOk="0">
                  <a:moveTo>
                    <a:pt x="1" y="1"/>
                  </a:moveTo>
                  <a:lnTo>
                    <a:pt x="1" y="19801"/>
                  </a:lnTo>
                  <a:lnTo>
                    <a:pt x="3608" y="24873"/>
                  </a:lnTo>
                  <a:lnTo>
                    <a:pt x="26444" y="24873"/>
                  </a:lnTo>
                  <a:lnTo>
                    <a:pt x="26444" y="18955"/>
                  </a:lnTo>
                  <a:lnTo>
                    <a:pt x="18777" y="11907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78"/>
            <p:cNvSpPr/>
            <p:nvPr/>
          </p:nvSpPr>
          <p:spPr>
            <a:xfrm>
              <a:off x="1913625" y="3215100"/>
              <a:ext cx="530150" cy="585225"/>
            </a:xfrm>
            <a:custGeom>
              <a:avLst/>
              <a:gdLst/>
              <a:ahLst/>
              <a:cxnLst/>
              <a:rect l="l" t="t" r="r" b="b"/>
              <a:pathLst>
                <a:path w="21206" h="23409" extrusionOk="0">
                  <a:moveTo>
                    <a:pt x="0" y="1"/>
                  </a:moveTo>
                  <a:lnTo>
                    <a:pt x="0" y="18789"/>
                  </a:lnTo>
                  <a:lnTo>
                    <a:pt x="5870" y="23408"/>
                  </a:lnTo>
                  <a:lnTo>
                    <a:pt x="21205" y="23408"/>
                  </a:lnTo>
                  <a:lnTo>
                    <a:pt x="21205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78"/>
            <p:cNvSpPr/>
            <p:nvPr/>
          </p:nvSpPr>
          <p:spPr>
            <a:xfrm>
              <a:off x="2922975" y="3016275"/>
              <a:ext cx="568250" cy="613500"/>
            </a:xfrm>
            <a:custGeom>
              <a:avLst/>
              <a:gdLst/>
              <a:ahLst/>
              <a:cxnLst/>
              <a:rect l="l" t="t" r="r" b="b"/>
              <a:pathLst>
                <a:path w="22730" h="24540" extrusionOk="0">
                  <a:moveTo>
                    <a:pt x="0" y="0"/>
                  </a:moveTo>
                  <a:lnTo>
                    <a:pt x="0" y="24539"/>
                  </a:lnTo>
                  <a:lnTo>
                    <a:pt x="12692" y="24539"/>
                  </a:lnTo>
                  <a:lnTo>
                    <a:pt x="17372" y="19658"/>
                  </a:lnTo>
                  <a:lnTo>
                    <a:pt x="17372" y="11347"/>
                  </a:lnTo>
                  <a:lnTo>
                    <a:pt x="22729" y="5704"/>
                  </a:lnTo>
                  <a:lnTo>
                    <a:pt x="22729" y="0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78"/>
            <p:cNvSpPr/>
            <p:nvPr/>
          </p:nvSpPr>
          <p:spPr>
            <a:xfrm>
              <a:off x="4258250" y="2892150"/>
              <a:ext cx="554275" cy="510500"/>
            </a:xfrm>
            <a:custGeom>
              <a:avLst/>
              <a:gdLst/>
              <a:ahLst/>
              <a:cxnLst/>
              <a:rect l="l" t="t" r="r" b="b"/>
              <a:pathLst>
                <a:path w="22171" h="20420" extrusionOk="0">
                  <a:moveTo>
                    <a:pt x="1" y="1"/>
                  </a:moveTo>
                  <a:lnTo>
                    <a:pt x="1" y="20420"/>
                  </a:lnTo>
                  <a:lnTo>
                    <a:pt x="18170" y="20420"/>
                  </a:lnTo>
                  <a:lnTo>
                    <a:pt x="22170" y="16395"/>
                  </a:lnTo>
                  <a:lnTo>
                    <a:pt x="22170" y="1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78"/>
            <p:cNvSpPr/>
            <p:nvPr/>
          </p:nvSpPr>
          <p:spPr>
            <a:xfrm>
              <a:off x="4204675" y="3746725"/>
              <a:ext cx="561400" cy="434900"/>
            </a:xfrm>
            <a:custGeom>
              <a:avLst/>
              <a:gdLst/>
              <a:ahLst/>
              <a:cxnLst/>
              <a:rect l="l" t="t" r="r" b="b"/>
              <a:pathLst>
                <a:path w="22456" h="17396" extrusionOk="0">
                  <a:moveTo>
                    <a:pt x="1" y="0"/>
                  </a:moveTo>
                  <a:lnTo>
                    <a:pt x="1" y="12752"/>
                  </a:lnTo>
                  <a:lnTo>
                    <a:pt x="4656" y="17395"/>
                  </a:lnTo>
                  <a:lnTo>
                    <a:pt x="17598" y="17395"/>
                  </a:lnTo>
                  <a:lnTo>
                    <a:pt x="22456" y="12800"/>
                  </a:lnTo>
                  <a:lnTo>
                    <a:pt x="2245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78"/>
            <p:cNvSpPr/>
            <p:nvPr/>
          </p:nvSpPr>
          <p:spPr>
            <a:xfrm>
              <a:off x="4491025" y="2437025"/>
              <a:ext cx="408400" cy="391750"/>
            </a:xfrm>
            <a:custGeom>
              <a:avLst/>
              <a:gdLst/>
              <a:ahLst/>
              <a:cxnLst/>
              <a:rect l="l" t="t" r="r" b="b"/>
              <a:pathLst>
                <a:path w="16336" h="15670" extrusionOk="0">
                  <a:moveTo>
                    <a:pt x="6787" y="1"/>
                  </a:moveTo>
                  <a:lnTo>
                    <a:pt x="6763" y="2144"/>
                  </a:lnTo>
                  <a:lnTo>
                    <a:pt x="1" y="8681"/>
                  </a:lnTo>
                  <a:lnTo>
                    <a:pt x="1" y="15670"/>
                  </a:lnTo>
                  <a:lnTo>
                    <a:pt x="16336" y="15670"/>
                  </a:lnTo>
                  <a:lnTo>
                    <a:pt x="16336" y="1"/>
                  </a:lnTo>
                  <a:close/>
                </a:path>
              </a:pathLst>
            </a:custGeom>
            <a:solidFill>
              <a:srgbClr val="51695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78"/>
            <p:cNvSpPr/>
            <p:nvPr/>
          </p:nvSpPr>
          <p:spPr>
            <a:xfrm>
              <a:off x="5734625" y="2483475"/>
              <a:ext cx="393225" cy="513175"/>
            </a:xfrm>
            <a:custGeom>
              <a:avLst/>
              <a:gdLst/>
              <a:ahLst/>
              <a:cxnLst/>
              <a:rect l="l" t="t" r="r" b="b"/>
              <a:pathLst>
                <a:path w="15729" h="20527" extrusionOk="0">
                  <a:moveTo>
                    <a:pt x="1" y="0"/>
                  </a:moveTo>
                  <a:lnTo>
                    <a:pt x="1" y="20527"/>
                  </a:lnTo>
                  <a:lnTo>
                    <a:pt x="8800" y="20527"/>
                  </a:lnTo>
                  <a:lnTo>
                    <a:pt x="15729" y="14895"/>
                  </a:lnTo>
                  <a:lnTo>
                    <a:pt x="15729" y="6263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78"/>
            <p:cNvSpPr/>
            <p:nvPr/>
          </p:nvSpPr>
          <p:spPr>
            <a:xfrm>
              <a:off x="2439575" y="3390125"/>
              <a:ext cx="1051650" cy="538500"/>
            </a:xfrm>
            <a:custGeom>
              <a:avLst/>
              <a:gdLst/>
              <a:ahLst/>
              <a:cxnLst/>
              <a:rect l="l" t="t" r="r" b="b"/>
              <a:pathLst>
                <a:path w="42066" h="21540" extrusionOk="0">
                  <a:moveTo>
                    <a:pt x="1" y="1"/>
                  </a:moveTo>
                  <a:lnTo>
                    <a:pt x="1" y="9133"/>
                  </a:lnTo>
                  <a:lnTo>
                    <a:pt x="8287" y="9133"/>
                  </a:lnTo>
                  <a:lnTo>
                    <a:pt x="8287" y="12407"/>
                  </a:lnTo>
                  <a:lnTo>
                    <a:pt x="8228" y="12407"/>
                  </a:lnTo>
                  <a:lnTo>
                    <a:pt x="8228" y="21539"/>
                  </a:lnTo>
                  <a:lnTo>
                    <a:pt x="42065" y="21539"/>
                  </a:lnTo>
                  <a:lnTo>
                    <a:pt x="42065" y="12407"/>
                  </a:lnTo>
                  <a:lnTo>
                    <a:pt x="26671" y="12407"/>
                  </a:lnTo>
                  <a:lnTo>
                    <a:pt x="26671" y="9585"/>
                  </a:lnTo>
                  <a:lnTo>
                    <a:pt x="19336" y="9585"/>
                  </a:lnTo>
                  <a:lnTo>
                    <a:pt x="19336" y="12407"/>
                  </a:lnTo>
                  <a:lnTo>
                    <a:pt x="15622" y="12407"/>
                  </a:lnTo>
                  <a:lnTo>
                    <a:pt x="15622" y="9133"/>
                  </a:lnTo>
                  <a:lnTo>
                    <a:pt x="15622" y="7442"/>
                  </a:lnTo>
                  <a:lnTo>
                    <a:pt x="15622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78"/>
            <p:cNvSpPr/>
            <p:nvPr/>
          </p:nvSpPr>
          <p:spPr>
            <a:xfrm>
              <a:off x="3885300" y="2762675"/>
              <a:ext cx="372975" cy="404525"/>
            </a:xfrm>
            <a:custGeom>
              <a:avLst/>
              <a:gdLst/>
              <a:ahLst/>
              <a:cxnLst/>
              <a:rect l="l" t="t" r="r" b="b"/>
              <a:pathLst>
                <a:path w="14919" h="16181" extrusionOk="0">
                  <a:moveTo>
                    <a:pt x="0" y="0"/>
                  </a:moveTo>
                  <a:lnTo>
                    <a:pt x="0" y="16181"/>
                  </a:lnTo>
                  <a:lnTo>
                    <a:pt x="7335" y="16181"/>
                  </a:lnTo>
                  <a:lnTo>
                    <a:pt x="7335" y="14324"/>
                  </a:lnTo>
                  <a:lnTo>
                    <a:pt x="14919" y="14324"/>
                  </a:lnTo>
                  <a:lnTo>
                    <a:pt x="14919" y="5180"/>
                  </a:lnTo>
                  <a:lnTo>
                    <a:pt x="7335" y="5180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78"/>
            <p:cNvSpPr/>
            <p:nvPr/>
          </p:nvSpPr>
          <p:spPr>
            <a:xfrm>
              <a:off x="4165400" y="3447275"/>
              <a:ext cx="646525" cy="306325"/>
            </a:xfrm>
            <a:custGeom>
              <a:avLst/>
              <a:gdLst/>
              <a:ahLst/>
              <a:cxnLst/>
              <a:rect l="l" t="t" r="r" b="b"/>
              <a:pathLst>
                <a:path w="25861" h="12253" extrusionOk="0">
                  <a:moveTo>
                    <a:pt x="0" y="1"/>
                  </a:moveTo>
                  <a:lnTo>
                    <a:pt x="0" y="9133"/>
                  </a:lnTo>
                  <a:lnTo>
                    <a:pt x="13811" y="9133"/>
                  </a:lnTo>
                  <a:lnTo>
                    <a:pt x="13811" y="12252"/>
                  </a:lnTo>
                  <a:lnTo>
                    <a:pt x="21146" y="12252"/>
                  </a:lnTo>
                  <a:lnTo>
                    <a:pt x="21146" y="9133"/>
                  </a:lnTo>
                  <a:lnTo>
                    <a:pt x="25860" y="9133"/>
                  </a:lnTo>
                  <a:lnTo>
                    <a:pt x="25860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78"/>
            <p:cNvSpPr/>
            <p:nvPr/>
          </p:nvSpPr>
          <p:spPr>
            <a:xfrm>
              <a:off x="4899400" y="2366500"/>
              <a:ext cx="835250" cy="948950"/>
            </a:xfrm>
            <a:custGeom>
              <a:avLst/>
              <a:gdLst/>
              <a:ahLst/>
              <a:cxnLst/>
              <a:rect l="l" t="t" r="r" b="b"/>
              <a:pathLst>
                <a:path w="33410" h="37958" extrusionOk="0">
                  <a:moveTo>
                    <a:pt x="3680" y="0"/>
                  </a:moveTo>
                  <a:lnTo>
                    <a:pt x="3680" y="4560"/>
                  </a:lnTo>
                  <a:lnTo>
                    <a:pt x="1" y="4560"/>
                  </a:lnTo>
                  <a:lnTo>
                    <a:pt x="1" y="13692"/>
                  </a:lnTo>
                  <a:lnTo>
                    <a:pt x="14062" y="13692"/>
                  </a:lnTo>
                  <a:lnTo>
                    <a:pt x="14062" y="17990"/>
                  </a:lnTo>
                  <a:lnTo>
                    <a:pt x="11014" y="17990"/>
                  </a:lnTo>
                  <a:lnTo>
                    <a:pt x="11014" y="17967"/>
                  </a:lnTo>
                  <a:lnTo>
                    <a:pt x="3680" y="17967"/>
                  </a:lnTo>
                  <a:lnTo>
                    <a:pt x="3680" y="17990"/>
                  </a:lnTo>
                  <a:lnTo>
                    <a:pt x="3680" y="27123"/>
                  </a:lnTo>
                  <a:lnTo>
                    <a:pt x="3680" y="37957"/>
                  </a:lnTo>
                  <a:lnTo>
                    <a:pt x="11014" y="37957"/>
                  </a:lnTo>
                  <a:lnTo>
                    <a:pt x="11014" y="27123"/>
                  </a:lnTo>
                  <a:lnTo>
                    <a:pt x="21277" y="27123"/>
                  </a:lnTo>
                  <a:lnTo>
                    <a:pt x="21277" y="19514"/>
                  </a:lnTo>
                  <a:lnTo>
                    <a:pt x="33410" y="19514"/>
                  </a:lnTo>
                  <a:lnTo>
                    <a:pt x="33410" y="10371"/>
                  </a:lnTo>
                  <a:lnTo>
                    <a:pt x="21277" y="10371"/>
                  </a:lnTo>
                  <a:lnTo>
                    <a:pt x="21277" y="4560"/>
                  </a:lnTo>
                  <a:lnTo>
                    <a:pt x="11014" y="4560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78"/>
            <p:cNvSpPr/>
            <p:nvPr/>
          </p:nvSpPr>
          <p:spPr>
            <a:xfrm>
              <a:off x="1961550" y="2453700"/>
              <a:ext cx="497700" cy="767100"/>
            </a:xfrm>
            <a:custGeom>
              <a:avLst/>
              <a:gdLst/>
              <a:ahLst/>
              <a:cxnLst/>
              <a:rect l="l" t="t" r="r" b="b"/>
              <a:pathLst>
                <a:path w="19908" h="30684" extrusionOk="0">
                  <a:moveTo>
                    <a:pt x="5977" y="1"/>
                  </a:moveTo>
                  <a:lnTo>
                    <a:pt x="5977" y="10383"/>
                  </a:lnTo>
                  <a:lnTo>
                    <a:pt x="0" y="10383"/>
                  </a:lnTo>
                  <a:lnTo>
                    <a:pt x="0" y="19289"/>
                  </a:lnTo>
                  <a:lnTo>
                    <a:pt x="5977" y="19289"/>
                  </a:lnTo>
                  <a:lnTo>
                    <a:pt x="5977" y="30683"/>
                  </a:lnTo>
                  <a:lnTo>
                    <a:pt x="13311" y="30683"/>
                  </a:lnTo>
                  <a:lnTo>
                    <a:pt x="13311" y="19289"/>
                  </a:lnTo>
                  <a:lnTo>
                    <a:pt x="19907" y="19289"/>
                  </a:lnTo>
                  <a:lnTo>
                    <a:pt x="19907" y="10383"/>
                  </a:lnTo>
                  <a:lnTo>
                    <a:pt x="13311" y="10383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8383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3" name="Google Shape;1313;p78"/>
          <p:cNvSpPr/>
          <p:nvPr/>
        </p:nvSpPr>
        <p:spPr>
          <a:xfrm>
            <a:off x="3933800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4" name="Google Shape;1314;p78"/>
          <p:cNvSpPr/>
          <p:nvPr/>
        </p:nvSpPr>
        <p:spPr>
          <a:xfrm>
            <a:off x="3681975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5" name="Google Shape;1315;p7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</a:t>
            </a:r>
            <a:endParaRPr dirty="0"/>
          </a:p>
        </p:txBody>
      </p:sp>
      <p:sp>
        <p:nvSpPr>
          <p:cNvPr id="1316" name="Google Shape;1316;p78"/>
          <p:cNvSpPr txBox="1"/>
          <p:nvPr/>
        </p:nvSpPr>
        <p:spPr>
          <a:xfrm>
            <a:off x="4379325" y="11525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Snack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7" name="Google Shape;1317;p78"/>
          <p:cNvSpPr txBox="1"/>
          <p:nvPr/>
        </p:nvSpPr>
        <p:spPr>
          <a:xfrm>
            <a:off x="7259700" y="26118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Exploration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8" name="Google Shape;1318;p78"/>
          <p:cNvSpPr txBox="1"/>
          <p:nvPr/>
        </p:nvSpPr>
        <p:spPr>
          <a:xfrm>
            <a:off x="7259700" y="19069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Artillery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9" name="Google Shape;1319;p78"/>
          <p:cNvSpPr txBox="1"/>
          <p:nvPr/>
        </p:nvSpPr>
        <p:spPr>
          <a:xfrm>
            <a:off x="5543625" y="4345800"/>
            <a:ext cx="1669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Media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0" name="Google Shape;1320;p78"/>
          <p:cNvSpPr txBox="1"/>
          <p:nvPr/>
        </p:nvSpPr>
        <p:spPr>
          <a:xfrm>
            <a:off x="4319750" y="4345800"/>
            <a:ext cx="1283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Repository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1" name="Google Shape;1321;p78"/>
          <p:cNvSpPr txBox="1"/>
          <p:nvPr/>
        </p:nvSpPr>
        <p:spPr>
          <a:xfrm>
            <a:off x="2817150" y="4345800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Power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2" name="Google Shape;1322;p78"/>
          <p:cNvSpPr txBox="1"/>
          <p:nvPr/>
        </p:nvSpPr>
        <p:spPr>
          <a:xfrm>
            <a:off x="720000" y="4171950"/>
            <a:ext cx="1164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Lower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3" name="Google Shape;1323;p78"/>
          <p:cNvSpPr txBox="1"/>
          <p:nvPr/>
        </p:nvSpPr>
        <p:spPr>
          <a:xfrm>
            <a:off x="720000" y="1744850"/>
            <a:ext cx="1164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Upper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4" name="Google Shape;1324;p78"/>
          <p:cNvSpPr txBox="1"/>
          <p:nvPr/>
        </p:nvSpPr>
        <p:spPr>
          <a:xfrm>
            <a:off x="720000" y="33166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Security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5" name="Google Shape;1325;p78"/>
          <p:cNvSpPr txBox="1"/>
          <p:nvPr/>
        </p:nvSpPr>
        <p:spPr>
          <a:xfrm>
            <a:off x="2874300" y="11525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Hospital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6" name="Google Shape;1326;p78"/>
          <p:cNvSpPr txBox="1"/>
          <p:nvPr/>
        </p:nvSpPr>
        <p:spPr>
          <a:xfrm>
            <a:off x="720000" y="26118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Reactor pile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7" name="Google Shape;1327;p78"/>
          <p:cNvSpPr txBox="1"/>
          <p:nvPr/>
        </p:nvSpPr>
        <p:spPr>
          <a:xfrm>
            <a:off x="7259700" y="3316681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8" name="Google Shape;1328;p78"/>
          <p:cNvCxnSpPr/>
          <p:nvPr/>
        </p:nvCxnSpPr>
        <p:spPr>
          <a:xfrm rot="10800000">
            <a:off x="5248200" y="1514400"/>
            <a:ext cx="9600" cy="50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9" name="Google Shape;1329;p78"/>
          <p:cNvCxnSpPr/>
          <p:nvPr/>
        </p:nvCxnSpPr>
        <p:spPr>
          <a:xfrm rot="10800000">
            <a:off x="3829050" y="1504950"/>
            <a:ext cx="0" cy="102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0" name="Google Shape;1330;p78"/>
          <p:cNvCxnSpPr/>
          <p:nvPr/>
        </p:nvCxnSpPr>
        <p:spPr>
          <a:xfrm rot="10800000">
            <a:off x="1943025" y="2028825"/>
            <a:ext cx="92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1" name="Google Shape;1331;p78"/>
          <p:cNvCxnSpPr/>
          <p:nvPr/>
        </p:nvCxnSpPr>
        <p:spPr>
          <a:xfrm rot="10800000">
            <a:off x="194295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2" name="Google Shape;1332;p78"/>
          <p:cNvCxnSpPr/>
          <p:nvPr/>
        </p:nvCxnSpPr>
        <p:spPr>
          <a:xfrm flipH="1">
            <a:off x="1952550" y="2952750"/>
            <a:ext cx="1381200" cy="542700"/>
          </a:xfrm>
          <a:prstGeom prst="bentConnector3">
            <a:avLst>
              <a:gd name="adj1" fmla="val 5930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3" name="Google Shape;1333;p78"/>
          <p:cNvCxnSpPr/>
          <p:nvPr/>
        </p:nvCxnSpPr>
        <p:spPr>
          <a:xfrm flipH="1">
            <a:off x="1952450" y="3795725"/>
            <a:ext cx="936000" cy="6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4" name="Google Shape;1334;p78"/>
          <p:cNvCxnSpPr/>
          <p:nvPr/>
        </p:nvCxnSpPr>
        <p:spPr>
          <a:xfrm>
            <a:off x="5910275" y="2057400"/>
            <a:ext cx="1349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5" name="Google Shape;1335;p78"/>
          <p:cNvCxnSpPr/>
          <p:nvPr/>
        </p:nvCxnSpPr>
        <p:spPr>
          <a:xfrm>
            <a:off x="663090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6" name="Google Shape;1336;p78"/>
          <p:cNvCxnSpPr/>
          <p:nvPr/>
        </p:nvCxnSpPr>
        <p:spPr>
          <a:xfrm>
            <a:off x="5476875" y="3171825"/>
            <a:ext cx="1773300" cy="3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7" name="Google Shape;1337;p78"/>
          <p:cNvCxnSpPr>
            <a:endCxn id="1319" idx="0"/>
          </p:cNvCxnSpPr>
          <p:nvPr/>
        </p:nvCxnSpPr>
        <p:spPr>
          <a:xfrm>
            <a:off x="5276925" y="4124400"/>
            <a:ext cx="1101300" cy="2214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8" name="Google Shape;1338;p78"/>
          <p:cNvCxnSpPr/>
          <p:nvPr/>
        </p:nvCxnSpPr>
        <p:spPr>
          <a:xfrm>
            <a:off x="4819650" y="4048125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9" name="Google Shape;1339;p78"/>
          <p:cNvCxnSpPr/>
          <p:nvPr/>
        </p:nvCxnSpPr>
        <p:spPr>
          <a:xfrm>
            <a:off x="3829050" y="3552825"/>
            <a:ext cx="0" cy="79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340" name="Google Shape;1340;p78"/>
          <p:cNvGrpSpPr/>
          <p:nvPr/>
        </p:nvGrpSpPr>
        <p:grpSpPr>
          <a:xfrm>
            <a:off x="2249675" y="1612225"/>
            <a:ext cx="4644350" cy="2653325"/>
            <a:chOff x="2249675" y="1536025"/>
            <a:chExt cx="4644350" cy="2653325"/>
          </a:xfrm>
        </p:grpSpPr>
        <p:grpSp>
          <p:nvGrpSpPr>
            <p:cNvPr id="1341" name="Google Shape;1341;p78"/>
            <p:cNvGrpSpPr/>
            <p:nvPr/>
          </p:nvGrpSpPr>
          <p:grpSpPr>
            <a:xfrm>
              <a:off x="5619146" y="1905448"/>
              <a:ext cx="98683" cy="75643"/>
              <a:chOff x="5029650" y="2160700"/>
              <a:chExt cx="187825" cy="144000"/>
            </a:xfrm>
          </p:grpSpPr>
          <p:sp>
            <p:nvSpPr>
              <p:cNvPr id="1342" name="Google Shape;134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3" name="Google Shape;134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4" name="Google Shape;134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6" name="Google Shape;134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7" name="Google Shape;134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8" name="Google Shape;134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0" name="Google Shape;135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52" name="Google Shape;1352;p78"/>
            <p:cNvGrpSpPr/>
            <p:nvPr/>
          </p:nvGrpSpPr>
          <p:grpSpPr>
            <a:xfrm>
              <a:off x="4066546" y="3138867"/>
              <a:ext cx="98683" cy="75643"/>
              <a:chOff x="5029650" y="2160700"/>
              <a:chExt cx="187825" cy="144000"/>
            </a:xfrm>
          </p:grpSpPr>
          <p:sp>
            <p:nvSpPr>
              <p:cNvPr id="1353" name="Google Shape;1353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4" name="Google Shape;1354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5" name="Google Shape;1355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7" name="Google Shape;1357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8" name="Google Shape;1358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0" name="Google Shape;1360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1" name="Google Shape;1361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3" name="Google Shape;1363;p78"/>
            <p:cNvGrpSpPr/>
            <p:nvPr/>
          </p:nvGrpSpPr>
          <p:grpSpPr>
            <a:xfrm>
              <a:off x="5802496" y="2857923"/>
              <a:ext cx="98683" cy="75643"/>
              <a:chOff x="5029650" y="2160700"/>
              <a:chExt cx="187825" cy="144000"/>
            </a:xfrm>
          </p:grpSpPr>
          <p:sp>
            <p:nvSpPr>
              <p:cNvPr id="1364" name="Google Shape;1364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7" name="Google Shape;1367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8" name="Google Shape;1368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0" name="Google Shape;1370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74" name="Google Shape;1374;p78"/>
            <p:cNvGrpSpPr/>
            <p:nvPr/>
          </p:nvGrpSpPr>
          <p:grpSpPr>
            <a:xfrm>
              <a:off x="2585396" y="2972198"/>
              <a:ext cx="98683" cy="75643"/>
              <a:chOff x="5029650" y="2160700"/>
              <a:chExt cx="187825" cy="144000"/>
            </a:xfrm>
          </p:grpSpPr>
          <p:sp>
            <p:nvSpPr>
              <p:cNvPr id="1375" name="Google Shape;1375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6" name="Google Shape;1376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9" name="Google Shape;1379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0" name="Google Shape;1380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3" name="Google Shape;1383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5" name="Google Shape;1385;p78"/>
            <p:cNvGrpSpPr/>
            <p:nvPr/>
          </p:nvGrpSpPr>
          <p:grpSpPr>
            <a:xfrm>
              <a:off x="2418696" y="2514998"/>
              <a:ext cx="98683" cy="75643"/>
              <a:chOff x="5029650" y="2160700"/>
              <a:chExt cx="187825" cy="144000"/>
            </a:xfrm>
          </p:grpSpPr>
          <p:sp>
            <p:nvSpPr>
              <p:cNvPr id="1386" name="Google Shape;1386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7" name="Google Shape;1387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8" name="Google Shape;1388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9" name="Google Shape;1389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0" name="Google Shape;1390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1" name="Google Shape;1391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2" name="Google Shape;1392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96" name="Google Shape;1396;p78"/>
            <p:cNvGrpSpPr/>
            <p:nvPr/>
          </p:nvGrpSpPr>
          <p:grpSpPr>
            <a:xfrm>
              <a:off x="3056871" y="1938723"/>
              <a:ext cx="98683" cy="75643"/>
              <a:chOff x="5029650" y="2160700"/>
              <a:chExt cx="187825" cy="144000"/>
            </a:xfrm>
          </p:grpSpPr>
          <p:sp>
            <p:nvSpPr>
              <p:cNvPr id="1397" name="Google Shape;1397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6" name="Google Shape;1406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7" name="Google Shape;1407;p78"/>
            <p:cNvGrpSpPr/>
            <p:nvPr/>
          </p:nvGrpSpPr>
          <p:grpSpPr>
            <a:xfrm>
              <a:off x="6545446" y="2888873"/>
              <a:ext cx="98683" cy="75643"/>
              <a:chOff x="5029650" y="2160700"/>
              <a:chExt cx="187825" cy="144000"/>
            </a:xfrm>
          </p:grpSpPr>
          <p:sp>
            <p:nvSpPr>
              <p:cNvPr id="1408" name="Google Shape;1408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8" name="Google Shape;1418;p78"/>
            <p:cNvGrpSpPr/>
            <p:nvPr/>
          </p:nvGrpSpPr>
          <p:grpSpPr>
            <a:xfrm>
              <a:off x="5216721" y="2253098"/>
              <a:ext cx="98683" cy="75643"/>
              <a:chOff x="5029650" y="2160700"/>
              <a:chExt cx="187825" cy="144000"/>
            </a:xfrm>
          </p:grpSpPr>
          <p:sp>
            <p:nvSpPr>
              <p:cNvPr id="1419" name="Google Shape;1419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0" name="Google Shape;1420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1" name="Google Shape;1421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2" name="Google Shape;1422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8" name="Google Shape;1428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9" name="Google Shape;1429;p78"/>
            <p:cNvGrpSpPr/>
            <p:nvPr/>
          </p:nvGrpSpPr>
          <p:grpSpPr>
            <a:xfrm>
              <a:off x="3635571" y="2688848"/>
              <a:ext cx="98683" cy="75643"/>
              <a:chOff x="5029650" y="2160700"/>
              <a:chExt cx="187825" cy="144000"/>
            </a:xfrm>
          </p:grpSpPr>
          <p:sp>
            <p:nvSpPr>
              <p:cNvPr id="1430" name="Google Shape;1430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3" name="Google Shape;1433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4" name="Google Shape;1434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0" name="Google Shape;1440;p78"/>
            <p:cNvGrpSpPr/>
            <p:nvPr/>
          </p:nvGrpSpPr>
          <p:grpSpPr>
            <a:xfrm>
              <a:off x="3271246" y="2962698"/>
              <a:ext cx="98683" cy="75643"/>
              <a:chOff x="5029650" y="2160700"/>
              <a:chExt cx="187825" cy="144000"/>
            </a:xfrm>
          </p:grpSpPr>
          <p:sp>
            <p:nvSpPr>
              <p:cNvPr id="1441" name="Google Shape;1441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78"/>
            <p:cNvGrpSpPr/>
            <p:nvPr/>
          </p:nvGrpSpPr>
          <p:grpSpPr>
            <a:xfrm>
              <a:off x="3056871" y="3672298"/>
              <a:ext cx="98683" cy="75643"/>
              <a:chOff x="5029650" y="2160700"/>
              <a:chExt cx="187825" cy="144000"/>
            </a:xfrm>
          </p:grpSpPr>
          <p:sp>
            <p:nvSpPr>
              <p:cNvPr id="1452" name="Google Shape;145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2" name="Google Shape;1462;p78"/>
            <p:cNvGrpSpPr/>
            <p:nvPr/>
          </p:nvGrpSpPr>
          <p:grpSpPr>
            <a:xfrm>
              <a:off x="2249675" y="1536025"/>
              <a:ext cx="4644350" cy="2653325"/>
              <a:chOff x="1483500" y="1536025"/>
              <a:chExt cx="4644350" cy="2653325"/>
            </a:xfrm>
          </p:grpSpPr>
          <p:sp>
            <p:nvSpPr>
              <p:cNvPr id="1463" name="Google Shape;1463;p78"/>
              <p:cNvSpPr/>
              <p:nvPr/>
            </p:nvSpPr>
            <p:spPr>
              <a:xfrm>
                <a:off x="3491200" y="3167175"/>
                <a:ext cx="674225" cy="10168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40673" extrusionOk="0">
                    <a:moveTo>
                      <a:pt x="6656" y="1"/>
                    </a:moveTo>
                    <a:lnTo>
                      <a:pt x="0" y="6716"/>
                    </a:lnTo>
                    <a:lnTo>
                      <a:pt x="0" y="31529"/>
                    </a:lnTo>
                    <a:lnTo>
                      <a:pt x="9144" y="40673"/>
                    </a:lnTo>
                    <a:lnTo>
                      <a:pt x="26968" y="40673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484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78"/>
              <p:cNvSpPr/>
              <p:nvPr/>
            </p:nvSpPr>
            <p:spPr>
              <a:xfrm>
                <a:off x="2439575" y="2003650"/>
                <a:ext cx="2368775" cy="285175"/>
              </a:xfrm>
              <a:custGeom>
                <a:avLst/>
                <a:gdLst/>
                <a:ahLst/>
                <a:cxnLst/>
                <a:rect l="l" t="t" r="r" b="b"/>
                <a:pathLst>
                  <a:path w="94751" h="11407" extrusionOk="0">
                    <a:moveTo>
                      <a:pt x="1" y="0"/>
                    </a:moveTo>
                    <a:lnTo>
                      <a:pt x="1" y="9133"/>
                    </a:lnTo>
                    <a:lnTo>
                      <a:pt x="21146" y="9133"/>
                    </a:lnTo>
                    <a:lnTo>
                      <a:pt x="21146" y="11407"/>
                    </a:lnTo>
                    <a:lnTo>
                      <a:pt x="28480" y="11407"/>
                    </a:lnTo>
                    <a:lnTo>
                      <a:pt x="28480" y="9133"/>
                    </a:lnTo>
                    <a:lnTo>
                      <a:pt x="94751" y="9133"/>
                    </a:lnTo>
                    <a:lnTo>
                      <a:pt x="94751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78"/>
              <p:cNvSpPr/>
              <p:nvPr/>
            </p:nvSpPr>
            <p:spPr>
              <a:xfrm>
                <a:off x="3357250" y="1536025"/>
                <a:ext cx="1239475" cy="1226675"/>
              </a:xfrm>
              <a:custGeom>
                <a:avLst/>
                <a:gdLst/>
                <a:ahLst/>
                <a:cxnLst/>
                <a:rect l="l" t="t" r="r" b="b"/>
                <a:pathLst>
                  <a:path w="49579" h="49067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38232"/>
                    </a:lnTo>
                    <a:lnTo>
                      <a:pt x="11347" y="49066"/>
                    </a:lnTo>
                    <a:lnTo>
                      <a:pt x="38410" y="49066"/>
                    </a:lnTo>
                    <a:lnTo>
                      <a:pt x="49578" y="38232"/>
                    </a:lnTo>
                    <a:lnTo>
                      <a:pt x="49578" y="12860"/>
                    </a:lnTo>
                    <a:lnTo>
                      <a:pt x="3638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78"/>
              <p:cNvSpPr/>
              <p:nvPr/>
            </p:nvSpPr>
            <p:spPr>
              <a:xfrm>
                <a:off x="4808325" y="1794100"/>
                <a:ext cx="515875" cy="579275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23171" extrusionOk="0">
                    <a:moveTo>
                      <a:pt x="1" y="1"/>
                    </a:moveTo>
                    <a:lnTo>
                      <a:pt x="1" y="18443"/>
                    </a:lnTo>
                    <a:lnTo>
                      <a:pt x="4906" y="23170"/>
                    </a:lnTo>
                    <a:lnTo>
                      <a:pt x="20634" y="23170"/>
                    </a:lnTo>
                    <a:lnTo>
                      <a:pt x="20634" y="9216"/>
                    </a:lnTo>
                    <a:lnTo>
                      <a:pt x="10823" y="1"/>
                    </a:lnTo>
                    <a:close/>
                  </a:path>
                </a:pathLst>
              </a:custGeom>
              <a:solidFill>
                <a:srgbClr val="E8F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78"/>
              <p:cNvSpPr/>
              <p:nvPr/>
            </p:nvSpPr>
            <p:spPr>
              <a:xfrm>
                <a:off x="1915100" y="1865825"/>
                <a:ext cx="524500" cy="587900"/>
              </a:xfrm>
              <a:custGeom>
                <a:avLst/>
                <a:gdLst/>
                <a:ahLst/>
                <a:cxnLst/>
                <a:rect l="l" t="t" r="r" b="b"/>
                <a:pathLst>
                  <a:path w="20980" h="23516" extrusionOk="0">
                    <a:moveTo>
                      <a:pt x="5918" y="1"/>
                    </a:moveTo>
                    <a:lnTo>
                      <a:pt x="1" y="5252"/>
                    </a:lnTo>
                    <a:lnTo>
                      <a:pt x="1" y="23516"/>
                    </a:lnTo>
                    <a:lnTo>
                      <a:pt x="20980" y="23516"/>
                    </a:lnTo>
                    <a:lnTo>
                      <a:pt x="20980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78"/>
              <p:cNvSpPr/>
              <p:nvPr/>
            </p:nvSpPr>
            <p:spPr>
              <a:xfrm>
                <a:off x="1483500" y="2373350"/>
                <a:ext cx="478075" cy="888525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35541" extrusionOk="0">
                    <a:moveTo>
                      <a:pt x="7954" y="0"/>
                    </a:moveTo>
                    <a:lnTo>
                      <a:pt x="1" y="5084"/>
                    </a:lnTo>
                    <a:lnTo>
                      <a:pt x="1" y="30635"/>
                    </a:lnTo>
                    <a:lnTo>
                      <a:pt x="7787" y="35540"/>
                    </a:lnTo>
                    <a:lnTo>
                      <a:pt x="12860" y="35540"/>
                    </a:lnTo>
                    <a:lnTo>
                      <a:pt x="12860" y="28265"/>
                    </a:lnTo>
                    <a:lnTo>
                      <a:pt x="19122" y="28265"/>
                    </a:lnTo>
                    <a:lnTo>
                      <a:pt x="19122" y="7275"/>
                    </a:lnTo>
                    <a:lnTo>
                      <a:pt x="12800" y="7275"/>
                    </a:lnTo>
                    <a:lnTo>
                      <a:pt x="12860" y="0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78"/>
              <p:cNvSpPr/>
              <p:nvPr/>
            </p:nvSpPr>
            <p:spPr>
              <a:xfrm>
                <a:off x="2459225" y="2473650"/>
                <a:ext cx="303025" cy="596225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3849" extrusionOk="0">
                    <a:moveTo>
                      <a:pt x="4799" y="0"/>
                    </a:moveTo>
                    <a:lnTo>
                      <a:pt x="0" y="4453"/>
                    </a:lnTo>
                    <a:lnTo>
                      <a:pt x="0" y="23849"/>
                    </a:lnTo>
                    <a:lnTo>
                      <a:pt x="12121" y="23849"/>
                    </a:lnTo>
                    <a:lnTo>
                      <a:pt x="12121" y="3775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78"/>
              <p:cNvSpPr/>
              <p:nvPr/>
            </p:nvSpPr>
            <p:spPr>
              <a:xfrm>
                <a:off x="2830100" y="2288800"/>
                <a:ext cx="661125" cy="621825"/>
              </a:xfrm>
              <a:custGeom>
                <a:avLst/>
                <a:gdLst/>
                <a:ahLst/>
                <a:cxnLst/>
                <a:rect l="l" t="t" r="r" b="b"/>
                <a:pathLst>
                  <a:path w="26445" h="24873" extrusionOk="0">
                    <a:moveTo>
                      <a:pt x="1" y="1"/>
                    </a:moveTo>
                    <a:lnTo>
                      <a:pt x="1" y="19801"/>
                    </a:lnTo>
                    <a:lnTo>
                      <a:pt x="3608" y="24873"/>
                    </a:lnTo>
                    <a:lnTo>
                      <a:pt x="26444" y="24873"/>
                    </a:lnTo>
                    <a:lnTo>
                      <a:pt x="26444" y="18955"/>
                    </a:lnTo>
                    <a:lnTo>
                      <a:pt x="18777" y="11907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78"/>
              <p:cNvSpPr/>
              <p:nvPr/>
            </p:nvSpPr>
            <p:spPr>
              <a:xfrm>
                <a:off x="1913625" y="3215100"/>
                <a:ext cx="530150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1206" h="23409" extrusionOk="0">
                    <a:moveTo>
                      <a:pt x="0" y="1"/>
                    </a:moveTo>
                    <a:lnTo>
                      <a:pt x="0" y="18789"/>
                    </a:lnTo>
                    <a:lnTo>
                      <a:pt x="5870" y="23408"/>
                    </a:lnTo>
                    <a:lnTo>
                      <a:pt x="21205" y="23408"/>
                    </a:lnTo>
                    <a:lnTo>
                      <a:pt x="21205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78"/>
              <p:cNvSpPr/>
              <p:nvPr/>
            </p:nvSpPr>
            <p:spPr>
              <a:xfrm>
                <a:off x="2922975" y="3016275"/>
                <a:ext cx="568250" cy="613500"/>
              </a:xfrm>
              <a:custGeom>
                <a:avLst/>
                <a:gdLst/>
                <a:ahLst/>
                <a:cxnLst/>
                <a:rect l="l" t="t" r="r" b="b"/>
                <a:pathLst>
                  <a:path w="22730" h="24540" extrusionOk="0">
                    <a:moveTo>
                      <a:pt x="0" y="0"/>
                    </a:moveTo>
                    <a:lnTo>
                      <a:pt x="0" y="24539"/>
                    </a:lnTo>
                    <a:lnTo>
                      <a:pt x="12692" y="24539"/>
                    </a:lnTo>
                    <a:lnTo>
                      <a:pt x="17372" y="19658"/>
                    </a:lnTo>
                    <a:lnTo>
                      <a:pt x="17372" y="11347"/>
                    </a:lnTo>
                    <a:lnTo>
                      <a:pt x="22729" y="5704"/>
                    </a:lnTo>
                    <a:lnTo>
                      <a:pt x="22729" y="0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78"/>
              <p:cNvSpPr/>
              <p:nvPr/>
            </p:nvSpPr>
            <p:spPr>
              <a:xfrm>
                <a:off x="4258250" y="2892150"/>
                <a:ext cx="554275" cy="510500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0420" extrusionOk="0">
                    <a:moveTo>
                      <a:pt x="1" y="1"/>
                    </a:moveTo>
                    <a:lnTo>
                      <a:pt x="1" y="20420"/>
                    </a:lnTo>
                    <a:lnTo>
                      <a:pt x="18170" y="20420"/>
                    </a:lnTo>
                    <a:lnTo>
                      <a:pt x="22170" y="16395"/>
                    </a:lnTo>
                    <a:lnTo>
                      <a:pt x="22170" y="1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78"/>
              <p:cNvSpPr/>
              <p:nvPr/>
            </p:nvSpPr>
            <p:spPr>
              <a:xfrm>
                <a:off x="4204675" y="3746725"/>
                <a:ext cx="561400" cy="434900"/>
              </a:xfrm>
              <a:custGeom>
                <a:avLst/>
                <a:gdLst/>
                <a:ahLst/>
                <a:cxnLst/>
                <a:rect l="l" t="t" r="r" b="b"/>
                <a:pathLst>
                  <a:path w="22456" h="17396" extrusionOk="0">
                    <a:moveTo>
                      <a:pt x="1" y="0"/>
                    </a:moveTo>
                    <a:lnTo>
                      <a:pt x="1" y="12752"/>
                    </a:lnTo>
                    <a:lnTo>
                      <a:pt x="4656" y="17395"/>
                    </a:lnTo>
                    <a:lnTo>
                      <a:pt x="17598" y="17395"/>
                    </a:lnTo>
                    <a:lnTo>
                      <a:pt x="22456" y="12800"/>
                    </a:lnTo>
                    <a:lnTo>
                      <a:pt x="22456" y="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78"/>
              <p:cNvSpPr/>
              <p:nvPr/>
            </p:nvSpPr>
            <p:spPr>
              <a:xfrm>
                <a:off x="4491025" y="2437025"/>
                <a:ext cx="408400" cy="391750"/>
              </a:xfrm>
              <a:custGeom>
                <a:avLst/>
                <a:gdLst/>
                <a:ahLst/>
                <a:cxnLst/>
                <a:rect l="l" t="t" r="r" b="b"/>
                <a:pathLst>
                  <a:path w="16336" h="15670" extrusionOk="0">
                    <a:moveTo>
                      <a:pt x="6787" y="1"/>
                    </a:moveTo>
                    <a:lnTo>
                      <a:pt x="6763" y="2144"/>
                    </a:lnTo>
                    <a:lnTo>
                      <a:pt x="1" y="8681"/>
                    </a:lnTo>
                    <a:lnTo>
                      <a:pt x="1" y="15670"/>
                    </a:lnTo>
                    <a:lnTo>
                      <a:pt x="16336" y="15670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78"/>
              <p:cNvSpPr/>
              <p:nvPr/>
            </p:nvSpPr>
            <p:spPr>
              <a:xfrm>
                <a:off x="5734625" y="2483475"/>
                <a:ext cx="393225" cy="5131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20527" extrusionOk="0">
                    <a:moveTo>
                      <a:pt x="1" y="0"/>
                    </a:moveTo>
                    <a:lnTo>
                      <a:pt x="1" y="20527"/>
                    </a:lnTo>
                    <a:lnTo>
                      <a:pt x="8800" y="20527"/>
                    </a:lnTo>
                    <a:lnTo>
                      <a:pt x="15729" y="14895"/>
                    </a:lnTo>
                    <a:lnTo>
                      <a:pt x="15729" y="6263"/>
                    </a:lnTo>
                    <a:lnTo>
                      <a:pt x="862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78"/>
              <p:cNvSpPr/>
              <p:nvPr/>
            </p:nvSpPr>
            <p:spPr>
              <a:xfrm>
                <a:off x="2439575" y="3390125"/>
                <a:ext cx="1051650" cy="538500"/>
              </a:xfrm>
              <a:custGeom>
                <a:avLst/>
                <a:gdLst/>
                <a:ahLst/>
                <a:cxnLst/>
                <a:rect l="l" t="t" r="r" b="b"/>
                <a:pathLst>
                  <a:path w="42066" h="21540" extrusionOk="0">
                    <a:moveTo>
                      <a:pt x="1" y="1"/>
                    </a:moveTo>
                    <a:lnTo>
                      <a:pt x="1" y="9133"/>
                    </a:lnTo>
                    <a:lnTo>
                      <a:pt x="8287" y="9133"/>
                    </a:lnTo>
                    <a:lnTo>
                      <a:pt x="8287" y="12407"/>
                    </a:lnTo>
                    <a:lnTo>
                      <a:pt x="8228" y="12407"/>
                    </a:lnTo>
                    <a:lnTo>
                      <a:pt x="8228" y="21539"/>
                    </a:lnTo>
                    <a:lnTo>
                      <a:pt x="42065" y="21539"/>
                    </a:lnTo>
                    <a:lnTo>
                      <a:pt x="42065" y="12407"/>
                    </a:lnTo>
                    <a:lnTo>
                      <a:pt x="26671" y="12407"/>
                    </a:lnTo>
                    <a:lnTo>
                      <a:pt x="26671" y="9585"/>
                    </a:lnTo>
                    <a:lnTo>
                      <a:pt x="19336" y="9585"/>
                    </a:lnTo>
                    <a:lnTo>
                      <a:pt x="19336" y="12407"/>
                    </a:lnTo>
                    <a:lnTo>
                      <a:pt x="15622" y="12407"/>
                    </a:lnTo>
                    <a:lnTo>
                      <a:pt x="15622" y="9133"/>
                    </a:lnTo>
                    <a:lnTo>
                      <a:pt x="15622" y="7442"/>
                    </a:lnTo>
                    <a:lnTo>
                      <a:pt x="156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78"/>
              <p:cNvSpPr/>
              <p:nvPr/>
            </p:nvSpPr>
            <p:spPr>
              <a:xfrm>
                <a:off x="3885300" y="2762675"/>
                <a:ext cx="372975" cy="404525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16181" extrusionOk="0">
                    <a:moveTo>
                      <a:pt x="0" y="0"/>
                    </a:moveTo>
                    <a:lnTo>
                      <a:pt x="0" y="16181"/>
                    </a:lnTo>
                    <a:lnTo>
                      <a:pt x="7335" y="16181"/>
                    </a:lnTo>
                    <a:lnTo>
                      <a:pt x="7335" y="14324"/>
                    </a:lnTo>
                    <a:lnTo>
                      <a:pt x="14919" y="14324"/>
                    </a:lnTo>
                    <a:lnTo>
                      <a:pt x="14919" y="5180"/>
                    </a:lnTo>
                    <a:lnTo>
                      <a:pt x="7335" y="5180"/>
                    </a:lnTo>
                    <a:lnTo>
                      <a:pt x="733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78"/>
              <p:cNvSpPr/>
              <p:nvPr/>
            </p:nvSpPr>
            <p:spPr>
              <a:xfrm>
                <a:off x="4165400" y="3447275"/>
                <a:ext cx="646525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12253" extrusionOk="0">
                    <a:moveTo>
                      <a:pt x="0" y="1"/>
                    </a:moveTo>
                    <a:lnTo>
                      <a:pt x="0" y="9133"/>
                    </a:lnTo>
                    <a:lnTo>
                      <a:pt x="13811" y="9133"/>
                    </a:lnTo>
                    <a:lnTo>
                      <a:pt x="13811" y="12252"/>
                    </a:lnTo>
                    <a:lnTo>
                      <a:pt x="21146" y="12252"/>
                    </a:lnTo>
                    <a:lnTo>
                      <a:pt x="21146" y="9133"/>
                    </a:lnTo>
                    <a:lnTo>
                      <a:pt x="25860" y="9133"/>
                    </a:lnTo>
                    <a:lnTo>
                      <a:pt x="2586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78"/>
              <p:cNvSpPr/>
              <p:nvPr/>
            </p:nvSpPr>
            <p:spPr>
              <a:xfrm>
                <a:off x="4899400" y="2366500"/>
                <a:ext cx="835250" cy="948950"/>
              </a:xfrm>
              <a:custGeom>
                <a:avLst/>
                <a:gdLst/>
                <a:ahLst/>
                <a:cxnLst/>
                <a:rect l="l" t="t" r="r" b="b"/>
                <a:pathLst>
                  <a:path w="33410" h="37958" extrusionOk="0">
                    <a:moveTo>
                      <a:pt x="3680" y="0"/>
                    </a:moveTo>
                    <a:lnTo>
                      <a:pt x="3680" y="4560"/>
                    </a:lnTo>
                    <a:lnTo>
                      <a:pt x="1" y="4560"/>
                    </a:lnTo>
                    <a:lnTo>
                      <a:pt x="1" y="13692"/>
                    </a:lnTo>
                    <a:lnTo>
                      <a:pt x="14062" y="13692"/>
                    </a:lnTo>
                    <a:lnTo>
                      <a:pt x="14062" y="17990"/>
                    </a:lnTo>
                    <a:lnTo>
                      <a:pt x="11014" y="17990"/>
                    </a:lnTo>
                    <a:lnTo>
                      <a:pt x="11014" y="17967"/>
                    </a:lnTo>
                    <a:lnTo>
                      <a:pt x="3680" y="17967"/>
                    </a:lnTo>
                    <a:lnTo>
                      <a:pt x="3680" y="17990"/>
                    </a:lnTo>
                    <a:lnTo>
                      <a:pt x="3680" y="27123"/>
                    </a:lnTo>
                    <a:lnTo>
                      <a:pt x="3680" y="37957"/>
                    </a:lnTo>
                    <a:lnTo>
                      <a:pt x="11014" y="37957"/>
                    </a:lnTo>
                    <a:lnTo>
                      <a:pt x="11014" y="27123"/>
                    </a:lnTo>
                    <a:lnTo>
                      <a:pt x="21277" y="27123"/>
                    </a:lnTo>
                    <a:lnTo>
                      <a:pt x="21277" y="19514"/>
                    </a:lnTo>
                    <a:lnTo>
                      <a:pt x="33410" y="19514"/>
                    </a:lnTo>
                    <a:lnTo>
                      <a:pt x="33410" y="10371"/>
                    </a:lnTo>
                    <a:lnTo>
                      <a:pt x="21277" y="10371"/>
                    </a:lnTo>
                    <a:lnTo>
                      <a:pt x="21277" y="4560"/>
                    </a:lnTo>
                    <a:lnTo>
                      <a:pt x="11014" y="4560"/>
                    </a:lnTo>
                    <a:lnTo>
                      <a:pt x="1101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78"/>
              <p:cNvSpPr/>
              <p:nvPr/>
            </p:nvSpPr>
            <p:spPr>
              <a:xfrm>
                <a:off x="1961550" y="2453700"/>
                <a:ext cx="497700" cy="76710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30684" extrusionOk="0">
                    <a:moveTo>
                      <a:pt x="5977" y="1"/>
                    </a:moveTo>
                    <a:lnTo>
                      <a:pt x="5977" y="10383"/>
                    </a:lnTo>
                    <a:lnTo>
                      <a:pt x="0" y="10383"/>
                    </a:lnTo>
                    <a:lnTo>
                      <a:pt x="0" y="19289"/>
                    </a:lnTo>
                    <a:lnTo>
                      <a:pt x="5977" y="19289"/>
                    </a:lnTo>
                    <a:lnTo>
                      <a:pt x="5977" y="30683"/>
                    </a:lnTo>
                    <a:lnTo>
                      <a:pt x="13311" y="30683"/>
                    </a:lnTo>
                    <a:lnTo>
                      <a:pt x="13311" y="19289"/>
                    </a:lnTo>
                    <a:lnTo>
                      <a:pt x="19907" y="19289"/>
                    </a:lnTo>
                    <a:lnTo>
                      <a:pt x="19907" y="10383"/>
                    </a:lnTo>
                    <a:lnTo>
                      <a:pt x="13311" y="10383"/>
                    </a:lnTo>
                    <a:lnTo>
                      <a:pt x="13311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78"/>
              <p:cNvSpPr/>
              <p:nvPr/>
            </p:nvSpPr>
            <p:spPr>
              <a:xfrm>
                <a:off x="2923275" y="3472850"/>
                <a:ext cx="356975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14279" h="6703" extrusionOk="0">
                    <a:moveTo>
                      <a:pt x="8946" y="1"/>
                    </a:moveTo>
                    <a:cubicBezTo>
                      <a:pt x="8790" y="1"/>
                      <a:pt x="8633" y="9"/>
                      <a:pt x="8478" y="25"/>
                    </a:cubicBezTo>
                    <a:cubicBezTo>
                      <a:pt x="7989" y="97"/>
                      <a:pt x="7525" y="264"/>
                      <a:pt x="7096" y="514"/>
                    </a:cubicBezTo>
                    <a:cubicBezTo>
                      <a:pt x="6799" y="692"/>
                      <a:pt x="6418" y="918"/>
                      <a:pt x="6251" y="1240"/>
                    </a:cubicBezTo>
                    <a:cubicBezTo>
                      <a:pt x="5822" y="2085"/>
                      <a:pt x="7763" y="2216"/>
                      <a:pt x="8192" y="2264"/>
                    </a:cubicBezTo>
                    <a:cubicBezTo>
                      <a:pt x="8775" y="2335"/>
                      <a:pt x="9371" y="2359"/>
                      <a:pt x="9942" y="2466"/>
                    </a:cubicBezTo>
                    <a:cubicBezTo>
                      <a:pt x="10204" y="2502"/>
                      <a:pt x="10442" y="2573"/>
                      <a:pt x="10668" y="2692"/>
                    </a:cubicBezTo>
                    <a:cubicBezTo>
                      <a:pt x="10752" y="2752"/>
                      <a:pt x="10871" y="2847"/>
                      <a:pt x="10835" y="2954"/>
                    </a:cubicBezTo>
                    <a:cubicBezTo>
                      <a:pt x="10787" y="3121"/>
                      <a:pt x="10537" y="3192"/>
                      <a:pt x="10394" y="3216"/>
                    </a:cubicBezTo>
                    <a:cubicBezTo>
                      <a:pt x="9324" y="3411"/>
                      <a:pt x="8253" y="3517"/>
                      <a:pt x="7174" y="3517"/>
                    </a:cubicBezTo>
                    <a:cubicBezTo>
                      <a:pt x="7065" y="3517"/>
                      <a:pt x="6956" y="3516"/>
                      <a:pt x="6846" y="3514"/>
                    </a:cubicBezTo>
                    <a:cubicBezTo>
                      <a:pt x="6737" y="3511"/>
                      <a:pt x="6627" y="3510"/>
                      <a:pt x="6517" y="3510"/>
                    </a:cubicBezTo>
                    <a:cubicBezTo>
                      <a:pt x="6139" y="3510"/>
                      <a:pt x="5760" y="3527"/>
                      <a:pt x="5382" y="3573"/>
                    </a:cubicBezTo>
                    <a:cubicBezTo>
                      <a:pt x="4953" y="3633"/>
                      <a:pt x="4465" y="3776"/>
                      <a:pt x="4144" y="4085"/>
                    </a:cubicBezTo>
                    <a:cubicBezTo>
                      <a:pt x="3953" y="4276"/>
                      <a:pt x="4037" y="4478"/>
                      <a:pt x="4179" y="4681"/>
                    </a:cubicBezTo>
                    <a:cubicBezTo>
                      <a:pt x="4322" y="4907"/>
                      <a:pt x="4513" y="5121"/>
                      <a:pt x="4656" y="5348"/>
                    </a:cubicBezTo>
                    <a:cubicBezTo>
                      <a:pt x="4810" y="5574"/>
                      <a:pt x="4977" y="5895"/>
                      <a:pt x="4882" y="6169"/>
                    </a:cubicBezTo>
                    <a:cubicBezTo>
                      <a:pt x="4796" y="6415"/>
                      <a:pt x="4501" y="6469"/>
                      <a:pt x="4269" y="6469"/>
                    </a:cubicBezTo>
                    <a:cubicBezTo>
                      <a:pt x="4242" y="6469"/>
                      <a:pt x="4216" y="6468"/>
                      <a:pt x="4191" y="6467"/>
                    </a:cubicBezTo>
                    <a:cubicBezTo>
                      <a:pt x="3525" y="6467"/>
                      <a:pt x="2858" y="6383"/>
                      <a:pt x="2203" y="6324"/>
                    </a:cubicBezTo>
                    <a:cubicBezTo>
                      <a:pt x="1512" y="6276"/>
                      <a:pt x="834" y="6205"/>
                      <a:pt x="155" y="6121"/>
                    </a:cubicBezTo>
                    <a:cubicBezTo>
                      <a:pt x="151" y="6121"/>
                      <a:pt x="147" y="6121"/>
                      <a:pt x="143" y="6121"/>
                    </a:cubicBezTo>
                    <a:cubicBezTo>
                      <a:pt x="1" y="6121"/>
                      <a:pt x="16" y="6336"/>
                      <a:pt x="155" y="6348"/>
                    </a:cubicBezTo>
                    <a:lnTo>
                      <a:pt x="167" y="6360"/>
                    </a:lnTo>
                    <a:cubicBezTo>
                      <a:pt x="1381" y="6491"/>
                      <a:pt x="2608" y="6598"/>
                      <a:pt x="3834" y="6681"/>
                    </a:cubicBezTo>
                    <a:cubicBezTo>
                      <a:pt x="3965" y="6689"/>
                      <a:pt x="4110" y="6702"/>
                      <a:pt x="4256" y="6702"/>
                    </a:cubicBezTo>
                    <a:cubicBezTo>
                      <a:pt x="4523" y="6702"/>
                      <a:pt x="4792" y="6659"/>
                      <a:pt x="4977" y="6467"/>
                    </a:cubicBezTo>
                    <a:cubicBezTo>
                      <a:pt x="5287" y="6133"/>
                      <a:pt x="5096" y="5609"/>
                      <a:pt x="4894" y="5288"/>
                    </a:cubicBezTo>
                    <a:cubicBezTo>
                      <a:pt x="4775" y="5086"/>
                      <a:pt x="4620" y="4907"/>
                      <a:pt x="4477" y="4716"/>
                    </a:cubicBezTo>
                    <a:cubicBezTo>
                      <a:pt x="4418" y="4645"/>
                      <a:pt x="4358" y="4562"/>
                      <a:pt x="4310" y="4478"/>
                    </a:cubicBezTo>
                    <a:cubicBezTo>
                      <a:pt x="4215" y="4264"/>
                      <a:pt x="4406" y="4157"/>
                      <a:pt x="4572" y="4062"/>
                    </a:cubicBezTo>
                    <a:cubicBezTo>
                      <a:pt x="5001" y="3812"/>
                      <a:pt x="5513" y="3764"/>
                      <a:pt x="6001" y="3740"/>
                    </a:cubicBezTo>
                    <a:cubicBezTo>
                      <a:pt x="6263" y="3734"/>
                      <a:pt x="6525" y="3734"/>
                      <a:pt x="6787" y="3734"/>
                    </a:cubicBezTo>
                    <a:cubicBezTo>
                      <a:pt x="7049" y="3734"/>
                      <a:pt x="7311" y="3734"/>
                      <a:pt x="7573" y="3728"/>
                    </a:cubicBezTo>
                    <a:cubicBezTo>
                      <a:pt x="8180" y="3704"/>
                      <a:pt x="8775" y="3657"/>
                      <a:pt x="9382" y="3585"/>
                    </a:cubicBezTo>
                    <a:cubicBezTo>
                      <a:pt x="9644" y="3562"/>
                      <a:pt x="9918" y="3526"/>
                      <a:pt x="10192" y="3478"/>
                    </a:cubicBezTo>
                    <a:cubicBezTo>
                      <a:pt x="10442" y="3443"/>
                      <a:pt x="10716" y="3407"/>
                      <a:pt x="10906" y="3240"/>
                    </a:cubicBezTo>
                    <a:cubicBezTo>
                      <a:pt x="11228" y="2954"/>
                      <a:pt x="11014" y="2621"/>
                      <a:pt x="10692" y="2454"/>
                    </a:cubicBezTo>
                    <a:cubicBezTo>
                      <a:pt x="10240" y="2228"/>
                      <a:pt x="9656" y="2192"/>
                      <a:pt x="9156" y="2145"/>
                    </a:cubicBezTo>
                    <a:cubicBezTo>
                      <a:pt x="8597" y="2085"/>
                      <a:pt x="8037" y="2049"/>
                      <a:pt x="7477" y="1954"/>
                    </a:cubicBezTo>
                    <a:cubicBezTo>
                      <a:pt x="7227" y="1907"/>
                      <a:pt x="6227" y="1752"/>
                      <a:pt x="6465" y="1323"/>
                    </a:cubicBezTo>
                    <a:cubicBezTo>
                      <a:pt x="6561" y="1180"/>
                      <a:pt x="6704" y="1049"/>
                      <a:pt x="6858" y="954"/>
                    </a:cubicBezTo>
                    <a:cubicBezTo>
                      <a:pt x="7037" y="811"/>
                      <a:pt x="7239" y="692"/>
                      <a:pt x="7442" y="585"/>
                    </a:cubicBezTo>
                    <a:cubicBezTo>
                      <a:pt x="7937" y="344"/>
                      <a:pt x="8478" y="223"/>
                      <a:pt x="9020" y="223"/>
                    </a:cubicBezTo>
                    <a:cubicBezTo>
                      <a:pt x="9441" y="223"/>
                      <a:pt x="9862" y="296"/>
                      <a:pt x="10263" y="442"/>
                    </a:cubicBezTo>
                    <a:cubicBezTo>
                      <a:pt x="11228" y="764"/>
                      <a:pt x="12121" y="1395"/>
                      <a:pt x="12609" y="2300"/>
                    </a:cubicBezTo>
                    <a:cubicBezTo>
                      <a:pt x="13061" y="3157"/>
                      <a:pt x="13252" y="4193"/>
                      <a:pt x="14038" y="4847"/>
                    </a:cubicBezTo>
                    <a:cubicBezTo>
                      <a:pt x="14059" y="4864"/>
                      <a:pt x="14083" y="4871"/>
                      <a:pt x="14106" y="4871"/>
                    </a:cubicBezTo>
                    <a:cubicBezTo>
                      <a:pt x="14197" y="4871"/>
                      <a:pt x="14278" y="4759"/>
                      <a:pt x="14193" y="4693"/>
                    </a:cubicBezTo>
                    <a:cubicBezTo>
                      <a:pt x="13490" y="4097"/>
                      <a:pt x="13276" y="3181"/>
                      <a:pt x="12895" y="2383"/>
                    </a:cubicBezTo>
                    <a:cubicBezTo>
                      <a:pt x="12502" y="1585"/>
                      <a:pt x="11859" y="942"/>
                      <a:pt x="11061" y="549"/>
                    </a:cubicBezTo>
                    <a:cubicBezTo>
                      <a:pt x="10413" y="186"/>
                      <a:pt x="9683" y="1"/>
                      <a:pt x="8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78"/>
              <p:cNvSpPr/>
              <p:nvPr/>
            </p:nvSpPr>
            <p:spPr>
              <a:xfrm>
                <a:off x="3089650" y="3369750"/>
                <a:ext cx="91700" cy="12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883" extrusionOk="0">
                    <a:moveTo>
                      <a:pt x="1111" y="0"/>
                    </a:moveTo>
                    <a:cubicBezTo>
                      <a:pt x="1086" y="0"/>
                      <a:pt x="1060" y="9"/>
                      <a:pt x="1037" y="30"/>
                    </a:cubicBezTo>
                    <a:cubicBezTo>
                      <a:pt x="787" y="244"/>
                      <a:pt x="632" y="554"/>
                      <a:pt x="620" y="887"/>
                    </a:cubicBezTo>
                    <a:cubicBezTo>
                      <a:pt x="632" y="1078"/>
                      <a:pt x="668" y="1268"/>
                      <a:pt x="739" y="1435"/>
                    </a:cubicBezTo>
                    <a:cubicBezTo>
                      <a:pt x="799" y="1673"/>
                      <a:pt x="799" y="1923"/>
                      <a:pt x="715" y="2161"/>
                    </a:cubicBezTo>
                    <a:cubicBezTo>
                      <a:pt x="584" y="2614"/>
                      <a:pt x="430" y="3042"/>
                      <a:pt x="239" y="3471"/>
                    </a:cubicBezTo>
                    <a:cubicBezTo>
                      <a:pt x="84" y="3804"/>
                      <a:pt x="1" y="4197"/>
                      <a:pt x="179" y="4542"/>
                    </a:cubicBezTo>
                    <a:cubicBezTo>
                      <a:pt x="262" y="4715"/>
                      <a:pt x="458" y="4883"/>
                      <a:pt x="646" y="4883"/>
                    </a:cubicBezTo>
                    <a:cubicBezTo>
                      <a:pt x="730" y="4883"/>
                      <a:pt x="812" y="4849"/>
                      <a:pt x="882" y="4769"/>
                    </a:cubicBezTo>
                    <a:cubicBezTo>
                      <a:pt x="953" y="4661"/>
                      <a:pt x="1001" y="4530"/>
                      <a:pt x="1001" y="4411"/>
                    </a:cubicBezTo>
                    <a:cubicBezTo>
                      <a:pt x="1001" y="4197"/>
                      <a:pt x="1168" y="4007"/>
                      <a:pt x="1382" y="3983"/>
                    </a:cubicBezTo>
                    <a:cubicBezTo>
                      <a:pt x="1440" y="3977"/>
                      <a:pt x="1499" y="3974"/>
                      <a:pt x="1557" y="3974"/>
                    </a:cubicBezTo>
                    <a:cubicBezTo>
                      <a:pt x="1725" y="3974"/>
                      <a:pt x="1893" y="3998"/>
                      <a:pt x="2061" y="4042"/>
                    </a:cubicBezTo>
                    <a:cubicBezTo>
                      <a:pt x="2227" y="4066"/>
                      <a:pt x="2394" y="4078"/>
                      <a:pt x="2561" y="4078"/>
                    </a:cubicBezTo>
                    <a:cubicBezTo>
                      <a:pt x="2870" y="4066"/>
                      <a:pt x="3168" y="3947"/>
                      <a:pt x="3382" y="3721"/>
                    </a:cubicBezTo>
                    <a:cubicBezTo>
                      <a:pt x="3668" y="3387"/>
                      <a:pt x="3597" y="2947"/>
                      <a:pt x="3525" y="2554"/>
                    </a:cubicBezTo>
                    <a:cubicBezTo>
                      <a:pt x="3430" y="2018"/>
                      <a:pt x="3454" y="1459"/>
                      <a:pt x="3585" y="923"/>
                    </a:cubicBezTo>
                    <a:cubicBezTo>
                      <a:pt x="3606" y="837"/>
                      <a:pt x="3533" y="781"/>
                      <a:pt x="3466" y="781"/>
                    </a:cubicBezTo>
                    <a:cubicBezTo>
                      <a:pt x="3422" y="781"/>
                      <a:pt x="3380" y="806"/>
                      <a:pt x="3370" y="863"/>
                    </a:cubicBezTo>
                    <a:cubicBezTo>
                      <a:pt x="3263" y="1244"/>
                      <a:pt x="3227" y="1637"/>
                      <a:pt x="3239" y="2018"/>
                    </a:cubicBezTo>
                    <a:cubicBezTo>
                      <a:pt x="3263" y="2411"/>
                      <a:pt x="3394" y="2792"/>
                      <a:pt x="3370" y="3173"/>
                    </a:cubicBezTo>
                    <a:cubicBezTo>
                      <a:pt x="3347" y="3507"/>
                      <a:pt x="3097" y="3792"/>
                      <a:pt x="2751" y="3828"/>
                    </a:cubicBezTo>
                    <a:cubicBezTo>
                      <a:pt x="2658" y="3848"/>
                      <a:pt x="2566" y="3856"/>
                      <a:pt x="2475" y="3856"/>
                    </a:cubicBezTo>
                    <a:cubicBezTo>
                      <a:pt x="2238" y="3856"/>
                      <a:pt x="2004" y="3803"/>
                      <a:pt x="1763" y="3768"/>
                    </a:cubicBezTo>
                    <a:cubicBezTo>
                      <a:pt x="1687" y="3759"/>
                      <a:pt x="1610" y="3753"/>
                      <a:pt x="1534" y="3753"/>
                    </a:cubicBezTo>
                    <a:cubicBezTo>
                      <a:pt x="1310" y="3753"/>
                      <a:pt x="1092" y="3805"/>
                      <a:pt x="941" y="3983"/>
                    </a:cubicBezTo>
                    <a:cubicBezTo>
                      <a:pt x="858" y="4066"/>
                      <a:pt x="811" y="4173"/>
                      <a:pt x="799" y="4292"/>
                    </a:cubicBezTo>
                    <a:cubicBezTo>
                      <a:pt x="779" y="4402"/>
                      <a:pt x="775" y="4660"/>
                      <a:pt x="637" y="4660"/>
                    </a:cubicBezTo>
                    <a:cubicBezTo>
                      <a:pt x="609" y="4660"/>
                      <a:pt x="576" y="4649"/>
                      <a:pt x="537" y="4626"/>
                    </a:cubicBezTo>
                    <a:cubicBezTo>
                      <a:pt x="156" y="4399"/>
                      <a:pt x="322" y="3828"/>
                      <a:pt x="453" y="3518"/>
                    </a:cubicBezTo>
                    <a:cubicBezTo>
                      <a:pt x="620" y="3161"/>
                      <a:pt x="763" y="2792"/>
                      <a:pt x="882" y="2423"/>
                    </a:cubicBezTo>
                    <a:cubicBezTo>
                      <a:pt x="941" y="2233"/>
                      <a:pt x="989" y="2030"/>
                      <a:pt x="1013" y="1828"/>
                    </a:cubicBezTo>
                    <a:cubicBezTo>
                      <a:pt x="1013" y="1637"/>
                      <a:pt x="977" y="1435"/>
                      <a:pt x="906" y="1256"/>
                    </a:cubicBezTo>
                    <a:cubicBezTo>
                      <a:pt x="775" y="875"/>
                      <a:pt x="882" y="447"/>
                      <a:pt x="1192" y="185"/>
                    </a:cubicBezTo>
                    <a:cubicBezTo>
                      <a:pt x="1275" y="110"/>
                      <a:pt x="1199" y="0"/>
                      <a:pt x="11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78"/>
              <p:cNvSpPr/>
              <p:nvPr/>
            </p:nvSpPr>
            <p:spPr>
              <a:xfrm>
                <a:off x="2922300" y="3390600"/>
                <a:ext cx="183175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805" extrusionOk="0">
                    <a:moveTo>
                      <a:pt x="7171" y="0"/>
                    </a:moveTo>
                    <a:cubicBezTo>
                      <a:pt x="7145" y="0"/>
                      <a:pt x="7120" y="12"/>
                      <a:pt x="7100" y="41"/>
                    </a:cubicBezTo>
                    <a:cubicBezTo>
                      <a:pt x="6873" y="315"/>
                      <a:pt x="6504" y="387"/>
                      <a:pt x="6207" y="553"/>
                    </a:cubicBezTo>
                    <a:cubicBezTo>
                      <a:pt x="6076" y="613"/>
                      <a:pt x="5957" y="720"/>
                      <a:pt x="5885" y="851"/>
                    </a:cubicBezTo>
                    <a:cubicBezTo>
                      <a:pt x="5838" y="910"/>
                      <a:pt x="5814" y="994"/>
                      <a:pt x="5802" y="1065"/>
                    </a:cubicBezTo>
                    <a:cubicBezTo>
                      <a:pt x="5778" y="1172"/>
                      <a:pt x="5802" y="1315"/>
                      <a:pt x="5719" y="1399"/>
                    </a:cubicBezTo>
                    <a:cubicBezTo>
                      <a:pt x="5647" y="1482"/>
                      <a:pt x="5397" y="1482"/>
                      <a:pt x="5278" y="1494"/>
                    </a:cubicBezTo>
                    <a:cubicBezTo>
                      <a:pt x="5123" y="1506"/>
                      <a:pt x="4980" y="1506"/>
                      <a:pt x="4838" y="1518"/>
                    </a:cubicBezTo>
                    <a:cubicBezTo>
                      <a:pt x="4552" y="1530"/>
                      <a:pt x="4254" y="1530"/>
                      <a:pt x="3956" y="1530"/>
                    </a:cubicBezTo>
                    <a:cubicBezTo>
                      <a:pt x="3659" y="1530"/>
                      <a:pt x="3373" y="1518"/>
                      <a:pt x="3087" y="1506"/>
                    </a:cubicBezTo>
                    <a:cubicBezTo>
                      <a:pt x="3056" y="1504"/>
                      <a:pt x="3024" y="1503"/>
                      <a:pt x="2993" y="1503"/>
                    </a:cubicBezTo>
                    <a:cubicBezTo>
                      <a:pt x="2837" y="1503"/>
                      <a:pt x="2688" y="1528"/>
                      <a:pt x="2540" y="1577"/>
                    </a:cubicBezTo>
                    <a:cubicBezTo>
                      <a:pt x="1528" y="1958"/>
                      <a:pt x="3016" y="3089"/>
                      <a:pt x="3397" y="3375"/>
                    </a:cubicBezTo>
                    <a:cubicBezTo>
                      <a:pt x="3599" y="3518"/>
                      <a:pt x="3814" y="3661"/>
                      <a:pt x="4028" y="3780"/>
                    </a:cubicBezTo>
                    <a:cubicBezTo>
                      <a:pt x="4159" y="3851"/>
                      <a:pt x="4647" y="4018"/>
                      <a:pt x="4635" y="4197"/>
                    </a:cubicBezTo>
                    <a:cubicBezTo>
                      <a:pt x="4623" y="4387"/>
                      <a:pt x="4159" y="4435"/>
                      <a:pt x="4040" y="4470"/>
                    </a:cubicBezTo>
                    <a:cubicBezTo>
                      <a:pt x="3778" y="4530"/>
                      <a:pt x="3516" y="4566"/>
                      <a:pt x="3254" y="4577"/>
                    </a:cubicBezTo>
                    <a:cubicBezTo>
                      <a:pt x="3170" y="4582"/>
                      <a:pt x="3087" y="4584"/>
                      <a:pt x="3004" y="4584"/>
                    </a:cubicBezTo>
                    <a:cubicBezTo>
                      <a:pt x="1996" y="4584"/>
                      <a:pt x="1020" y="4254"/>
                      <a:pt x="206" y="3649"/>
                    </a:cubicBezTo>
                    <a:cubicBezTo>
                      <a:pt x="187" y="3634"/>
                      <a:pt x="169" y="3628"/>
                      <a:pt x="151" y="3628"/>
                    </a:cubicBezTo>
                    <a:cubicBezTo>
                      <a:pt x="65" y="3628"/>
                      <a:pt x="0" y="3770"/>
                      <a:pt x="99" y="3839"/>
                    </a:cubicBezTo>
                    <a:cubicBezTo>
                      <a:pt x="873" y="4423"/>
                      <a:pt x="1813" y="4756"/>
                      <a:pt x="2778" y="4804"/>
                    </a:cubicBezTo>
                    <a:cubicBezTo>
                      <a:pt x="2794" y="4804"/>
                      <a:pt x="2815" y="4805"/>
                      <a:pt x="2840" y="4805"/>
                    </a:cubicBezTo>
                    <a:cubicBezTo>
                      <a:pt x="3323" y="4805"/>
                      <a:pt x="5288" y="4684"/>
                      <a:pt x="4790" y="3994"/>
                    </a:cubicBezTo>
                    <a:cubicBezTo>
                      <a:pt x="4659" y="3816"/>
                      <a:pt x="4433" y="3744"/>
                      <a:pt x="4254" y="3649"/>
                    </a:cubicBezTo>
                    <a:cubicBezTo>
                      <a:pt x="4016" y="3518"/>
                      <a:pt x="3778" y="3375"/>
                      <a:pt x="3564" y="3220"/>
                    </a:cubicBezTo>
                    <a:cubicBezTo>
                      <a:pt x="3337" y="3065"/>
                      <a:pt x="3135" y="2887"/>
                      <a:pt x="2944" y="2708"/>
                    </a:cubicBezTo>
                    <a:cubicBezTo>
                      <a:pt x="2778" y="2553"/>
                      <a:pt x="2421" y="2280"/>
                      <a:pt x="2421" y="2030"/>
                    </a:cubicBezTo>
                    <a:cubicBezTo>
                      <a:pt x="2409" y="1780"/>
                      <a:pt x="2718" y="1744"/>
                      <a:pt x="2897" y="1732"/>
                    </a:cubicBezTo>
                    <a:cubicBezTo>
                      <a:pt x="2949" y="1730"/>
                      <a:pt x="3002" y="1729"/>
                      <a:pt x="3055" y="1729"/>
                    </a:cubicBezTo>
                    <a:cubicBezTo>
                      <a:pt x="3280" y="1729"/>
                      <a:pt x="3511" y="1746"/>
                      <a:pt x="3742" y="1756"/>
                    </a:cubicBezTo>
                    <a:cubicBezTo>
                      <a:pt x="3839" y="1758"/>
                      <a:pt x="3936" y="1759"/>
                      <a:pt x="4033" y="1759"/>
                    </a:cubicBezTo>
                    <a:cubicBezTo>
                      <a:pt x="4534" y="1759"/>
                      <a:pt x="5041" y="1732"/>
                      <a:pt x="5540" y="1672"/>
                    </a:cubicBezTo>
                    <a:cubicBezTo>
                      <a:pt x="5754" y="1672"/>
                      <a:pt x="5933" y="1530"/>
                      <a:pt x="5981" y="1315"/>
                    </a:cubicBezTo>
                    <a:cubicBezTo>
                      <a:pt x="6028" y="1089"/>
                      <a:pt x="6028" y="922"/>
                      <a:pt x="6242" y="779"/>
                    </a:cubicBezTo>
                    <a:cubicBezTo>
                      <a:pt x="6576" y="565"/>
                      <a:pt x="6981" y="506"/>
                      <a:pt x="7254" y="196"/>
                    </a:cubicBezTo>
                    <a:cubicBezTo>
                      <a:pt x="7326" y="115"/>
                      <a:pt x="7249" y="0"/>
                      <a:pt x="71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78"/>
              <p:cNvSpPr/>
              <p:nvPr/>
            </p:nvSpPr>
            <p:spPr>
              <a:xfrm>
                <a:off x="2923225" y="3179500"/>
                <a:ext cx="157825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301" extrusionOk="0">
                    <a:moveTo>
                      <a:pt x="158" y="0"/>
                    </a:moveTo>
                    <a:cubicBezTo>
                      <a:pt x="65" y="0"/>
                      <a:pt x="0" y="151"/>
                      <a:pt x="109" y="210"/>
                    </a:cubicBezTo>
                    <a:cubicBezTo>
                      <a:pt x="550" y="437"/>
                      <a:pt x="1026" y="603"/>
                      <a:pt x="1514" y="710"/>
                    </a:cubicBezTo>
                    <a:cubicBezTo>
                      <a:pt x="2038" y="841"/>
                      <a:pt x="2550" y="1008"/>
                      <a:pt x="3050" y="1211"/>
                    </a:cubicBezTo>
                    <a:cubicBezTo>
                      <a:pt x="4169" y="1711"/>
                      <a:pt x="5193" y="2401"/>
                      <a:pt x="6074" y="3270"/>
                    </a:cubicBezTo>
                    <a:cubicBezTo>
                      <a:pt x="6095" y="3291"/>
                      <a:pt x="6120" y="3300"/>
                      <a:pt x="6144" y="3300"/>
                    </a:cubicBezTo>
                    <a:cubicBezTo>
                      <a:pt x="6230" y="3300"/>
                      <a:pt x="6313" y="3187"/>
                      <a:pt x="6229" y="3104"/>
                    </a:cubicBezTo>
                    <a:cubicBezTo>
                      <a:pt x="5360" y="2246"/>
                      <a:pt x="4336" y="1544"/>
                      <a:pt x="3217" y="1044"/>
                    </a:cubicBezTo>
                    <a:cubicBezTo>
                      <a:pt x="2741" y="841"/>
                      <a:pt x="2241" y="663"/>
                      <a:pt x="1741" y="544"/>
                    </a:cubicBezTo>
                    <a:cubicBezTo>
                      <a:pt x="1229" y="401"/>
                      <a:pt x="681" y="282"/>
                      <a:pt x="217" y="20"/>
                    </a:cubicBezTo>
                    <a:cubicBezTo>
                      <a:pt x="197" y="6"/>
                      <a:pt x="177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78"/>
              <p:cNvSpPr/>
              <p:nvPr/>
            </p:nvSpPr>
            <p:spPr>
              <a:xfrm>
                <a:off x="2920775" y="3194800"/>
                <a:ext cx="1118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2219" extrusionOk="0">
                    <a:moveTo>
                      <a:pt x="164" y="0"/>
                    </a:moveTo>
                    <a:cubicBezTo>
                      <a:pt x="62" y="0"/>
                      <a:pt x="0" y="155"/>
                      <a:pt x="112" y="206"/>
                    </a:cubicBezTo>
                    <a:cubicBezTo>
                      <a:pt x="815" y="575"/>
                      <a:pt x="1553" y="860"/>
                      <a:pt x="2315" y="1087"/>
                    </a:cubicBezTo>
                    <a:cubicBezTo>
                      <a:pt x="3029" y="1325"/>
                      <a:pt x="3732" y="1611"/>
                      <a:pt x="4232" y="2182"/>
                    </a:cubicBezTo>
                    <a:cubicBezTo>
                      <a:pt x="4254" y="2208"/>
                      <a:pt x="4281" y="2218"/>
                      <a:pt x="4307" y="2218"/>
                    </a:cubicBezTo>
                    <a:cubicBezTo>
                      <a:pt x="4392" y="2218"/>
                      <a:pt x="4471" y="2109"/>
                      <a:pt x="4398" y="2027"/>
                    </a:cubicBezTo>
                    <a:cubicBezTo>
                      <a:pt x="3910" y="1480"/>
                      <a:pt x="3244" y="1170"/>
                      <a:pt x="2577" y="944"/>
                    </a:cubicBezTo>
                    <a:cubicBezTo>
                      <a:pt x="1767" y="658"/>
                      <a:pt x="969" y="432"/>
                      <a:pt x="219" y="15"/>
                    </a:cubicBezTo>
                    <a:cubicBezTo>
                      <a:pt x="200" y="5"/>
                      <a:pt x="181" y="0"/>
                      <a:pt x="1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78"/>
              <p:cNvSpPr/>
              <p:nvPr/>
            </p:nvSpPr>
            <p:spPr>
              <a:xfrm>
                <a:off x="2926475" y="3216675"/>
                <a:ext cx="3730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50" extrusionOk="0">
                    <a:moveTo>
                      <a:pt x="157" y="1"/>
                    </a:moveTo>
                    <a:cubicBezTo>
                      <a:pt x="64" y="1"/>
                      <a:pt x="0" y="143"/>
                      <a:pt x="99" y="212"/>
                    </a:cubicBezTo>
                    <a:cubicBezTo>
                      <a:pt x="349" y="366"/>
                      <a:pt x="599" y="545"/>
                      <a:pt x="825" y="736"/>
                    </a:cubicBezTo>
                    <a:cubicBezTo>
                      <a:pt x="1003" y="890"/>
                      <a:pt x="1277" y="1069"/>
                      <a:pt x="1242" y="1331"/>
                    </a:cubicBezTo>
                    <a:cubicBezTo>
                      <a:pt x="1242" y="1390"/>
                      <a:pt x="1289" y="1450"/>
                      <a:pt x="1349" y="1450"/>
                    </a:cubicBezTo>
                    <a:cubicBezTo>
                      <a:pt x="1408" y="1438"/>
                      <a:pt x="1456" y="1390"/>
                      <a:pt x="1468" y="1331"/>
                    </a:cubicBezTo>
                    <a:cubicBezTo>
                      <a:pt x="1492" y="1021"/>
                      <a:pt x="1230" y="795"/>
                      <a:pt x="1015" y="616"/>
                    </a:cubicBezTo>
                    <a:cubicBezTo>
                      <a:pt x="765" y="390"/>
                      <a:pt x="491" y="200"/>
                      <a:pt x="218" y="21"/>
                    </a:cubicBezTo>
                    <a:cubicBezTo>
                      <a:pt x="197" y="7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78"/>
              <p:cNvSpPr/>
              <p:nvPr/>
            </p:nvSpPr>
            <p:spPr>
              <a:xfrm>
                <a:off x="2927900" y="3200175"/>
                <a:ext cx="73475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2214" extrusionOk="0">
                    <a:moveTo>
                      <a:pt x="163" y="1"/>
                    </a:moveTo>
                    <a:cubicBezTo>
                      <a:pt x="37" y="1"/>
                      <a:pt x="1" y="194"/>
                      <a:pt x="125" y="217"/>
                    </a:cubicBezTo>
                    <a:cubicBezTo>
                      <a:pt x="1268" y="407"/>
                      <a:pt x="1816" y="1622"/>
                      <a:pt x="2732" y="2193"/>
                    </a:cubicBezTo>
                    <a:cubicBezTo>
                      <a:pt x="2752" y="2207"/>
                      <a:pt x="2771" y="2213"/>
                      <a:pt x="2790" y="2213"/>
                    </a:cubicBezTo>
                    <a:cubicBezTo>
                      <a:pt x="2881" y="2213"/>
                      <a:pt x="2939" y="2062"/>
                      <a:pt x="2839" y="2003"/>
                    </a:cubicBezTo>
                    <a:cubicBezTo>
                      <a:pt x="1899" y="1419"/>
                      <a:pt x="1363" y="193"/>
                      <a:pt x="184" y="3"/>
                    </a:cubicBezTo>
                    <a:cubicBezTo>
                      <a:pt x="177" y="1"/>
                      <a:pt x="17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78"/>
              <p:cNvSpPr/>
              <p:nvPr/>
            </p:nvSpPr>
            <p:spPr>
              <a:xfrm>
                <a:off x="2926200" y="3185850"/>
                <a:ext cx="1236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709" extrusionOk="0">
                    <a:moveTo>
                      <a:pt x="152" y="0"/>
                    </a:moveTo>
                    <a:cubicBezTo>
                      <a:pt x="42" y="0"/>
                      <a:pt x="0" y="185"/>
                      <a:pt x="121" y="218"/>
                    </a:cubicBezTo>
                    <a:cubicBezTo>
                      <a:pt x="979" y="421"/>
                      <a:pt x="1657" y="1016"/>
                      <a:pt x="2455" y="1361"/>
                    </a:cubicBezTo>
                    <a:cubicBezTo>
                      <a:pt x="3205" y="1683"/>
                      <a:pt x="4443" y="1707"/>
                      <a:pt x="4717" y="2635"/>
                    </a:cubicBezTo>
                    <a:cubicBezTo>
                      <a:pt x="4736" y="2687"/>
                      <a:pt x="4776" y="2709"/>
                      <a:pt x="4817" y="2709"/>
                    </a:cubicBezTo>
                    <a:cubicBezTo>
                      <a:pt x="4881" y="2709"/>
                      <a:pt x="4946" y="2655"/>
                      <a:pt x="4932" y="2576"/>
                    </a:cubicBezTo>
                    <a:cubicBezTo>
                      <a:pt x="4658" y="1599"/>
                      <a:pt x="3515" y="1540"/>
                      <a:pt x="2717" y="1230"/>
                    </a:cubicBezTo>
                    <a:cubicBezTo>
                      <a:pt x="1836" y="885"/>
                      <a:pt x="1122" y="218"/>
                      <a:pt x="181" y="4"/>
                    </a:cubicBezTo>
                    <a:cubicBezTo>
                      <a:pt x="171" y="1"/>
                      <a:pt x="161" y="0"/>
                      <a:pt x="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78"/>
              <p:cNvSpPr/>
              <p:nvPr/>
            </p:nvSpPr>
            <p:spPr>
              <a:xfrm>
                <a:off x="3491200" y="3164200"/>
                <a:ext cx="177725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0907" extrusionOk="0">
                    <a:moveTo>
                      <a:pt x="7108" y="1"/>
                    </a:moveTo>
                    <a:lnTo>
                      <a:pt x="0" y="7168"/>
                    </a:lnTo>
                    <a:lnTo>
                      <a:pt x="0" y="10907"/>
                    </a:lnTo>
                    <a:lnTo>
                      <a:pt x="7108" y="333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78"/>
              <p:cNvSpPr/>
              <p:nvPr/>
            </p:nvSpPr>
            <p:spPr>
              <a:xfrm>
                <a:off x="4658000" y="2436750"/>
                <a:ext cx="241425" cy="1306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227" extrusionOk="0">
                    <a:moveTo>
                      <a:pt x="1" y="0"/>
                    </a:moveTo>
                    <a:lnTo>
                      <a:pt x="1" y="5227"/>
                    </a:lnTo>
                    <a:lnTo>
                      <a:pt x="9657" y="5227"/>
                    </a:lnTo>
                    <a:lnTo>
                      <a:pt x="9657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78"/>
              <p:cNvSpPr/>
              <p:nvPr/>
            </p:nvSpPr>
            <p:spPr>
              <a:xfrm>
                <a:off x="3778725" y="3433300"/>
                <a:ext cx="1402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239" extrusionOk="0">
                    <a:moveTo>
                      <a:pt x="2263" y="0"/>
                    </a:moveTo>
                    <a:lnTo>
                      <a:pt x="1" y="1584"/>
                    </a:lnTo>
                    <a:lnTo>
                      <a:pt x="3656" y="3239"/>
                    </a:lnTo>
                    <a:lnTo>
                      <a:pt x="5609" y="1405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78"/>
              <p:cNvSpPr/>
              <p:nvPr/>
            </p:nvSpPr>
            <p:spPr>
              <a:xfrm>
                <a:off x="3778725" y="3472875"/>
                <a:ext cx="914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5216" extrusionOk="0">
                    <a:moveTo>
                      <a:pt x="1" y="1"/>
                    </a:moveTo>
                    <a:lnTo>
                      <a:pt x="1" y="3513"/>
                    </a:lnTo>
                    <a:lnTo>
                      <a:pt x="3656" y="5216"/>
                    </a:lnTo>
                    <a:lnTo>
                      <a:pt x="3656" y="1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78"/>
              <p:cNvSpPr/>
              <p:nvPr/>
            </p:nvSpPr>
            <p:spPr>
              <a:xfrm>
                <a:off x="3870125" y="3468425"/>
                <a:ext cx="48825" cy="1348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394" extrusionOk="0">
                    <a:moveTo>
                      <a:pt x="1953" y="0"/>
                    </a:moveTo>
                    <a:lnTo>
                      <a:pt x="0" y="1834"/>
                    </a:lnTo>
                    <a:lnTo>
                      <a:pt x="0" y="5394"/>
                    </a:lnTo>
                    <a:lnTo>
                      <a:pt x="1822" y="3417"/>
                    </a:lnTo>
                    <a:lnTo>
                      <a:pt x="1953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78"/>
              <p:cNvSpPr/>
              <p:nvPr/>
            </p:nvSpPr>
            <p:spPr>
              <a:xfrm>
                <a:off x="3676925" y="3527350"/>
                <a:ext cx="1158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61" extrusionOk="0">
                    <a:moveTo>
                      <a:pt x="1870" y="0"/>
                    </a:moveTo>
                    <a:lnTo>
                      <a:pt x="1" y="1251"/>
                    </a:lnTo>
                    <a:lnTo>
                      <a:pt x="3025" y="2560"/>
                    </a:lnTo>
                    <a:lnTo>
                      <a:pt x="4632" y="1108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78"/>
              <p:cNvSpPr/>
              <p:nvPr/>
            </p:nvSpPr>
            <p:spPr>
              <a:xfrm>
                <a:off x="3676925" y="3558600"/>
                <a:ext cx="756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33" extrusionOk="0">
                    <a:moveTo>
                      <a:pt x="1" y="1"/>
                    </a:moveTo>
                    <a:lnTo>
                      <a:pt x="1" y="2787"/>
                    </a:lnTo>
                    <a:lnTo>
                      <a:pt x="3025" y="4132"/>
                    </a:lnTo>
                    <a:lnTo>
                      <a:pt x="3025" y="13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78"/>
              <p:cNvSpPr/>
              <p:nvPr/>
            </p:nvSpPr>
            <p:spPr>
              <a:xfrm>
                <a:off x="3752550" y="3555025"/>
                <a:ext cx="40200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4276" extrusionOk="0">
                    <a:moveTo>
                      <a:pt x="1607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15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78"/>
              <p:cNvSpPr/>
              <p:nvPr/>
            </p:nvSpPr>
            <p:spPr>
              <a:xfrm>
                <a:off x="1917775" y="2017650"/>
                <a:ext cx="10065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17" extrusionOk="0">
                    <a:moveTo>
                      <a:pt x="1" y="0"/>
                    </a:moveTo>
                    <a:lnTo>
                      <a:pt x="1" y="13716"/>
                    </a:lnTo>
                    <a:lnTo>
                      <a:pt x="4025" y="13716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78"/>
              <p:cNvSpPr/>
              <p:nvPr/>
            </p:nvSpPr>
            <p:spPr>
              <a:xfrm>
                <a:off x="2018400" y="2017650"/>
                <a:ext cx="649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8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78"/>
              <p:cNvSpPr/>
              <p:nvPr/>
            </p:nvSpPr>
            <p:spPr>
              <a:xfrm>
                <a:off x="1490950" y="2798400"/>
                <a:ext cx="18992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5882" extrusionOk="0">
                    <a:moveTo>
                      <a:pt x="0" y="0"/>
                    </a:moveTo>
                    <a:lnTo>
                      <a:pt x="0" y="4810"/>
                    </a:lnTo>
                    <a:lnTo>
                      <a:pt x="96" y="4858"/>
                    </a:lnTo>
                    <a:cubicBezTo>
                      <a:pt x="465" y="5441"/>
                      <a:pt x="1989" y="5882"/>
                      <a:pt x="3799" y="5882"/>
                    </a:cubicBezTo>
                    <a:cubicBezTo>
                      <a:pt x="5620" y="5882"/>
                      <a:pt x="7144" y="5429"/>
                      <a:pt x="7513" y="4846"/>
                    </a:cubicBezTo>
                    <a:lnTo>
                      <a:pt x="7597" y="4810"/>
                    </a:lnTo>
                    <a:lnTo>
                      <a:pt x="7597" y="0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78"/>
              <p:cNvSpPr/>
              <p:nvPr/>
            </p:nvSpPr>
            <p:spPr>
              <a:xfrm>
                <a:off x="1490950" y="2765650"/>
                <a:ext cx="189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3585" extrusionOk="0">
                    <a:moveTo>
                      <a:pt x="3799" y="0"/>
                    </a:moveTo>
                    <a:cubicBezTo>
                      <a:pt x="1703" y="0"/>
                      <a:pt x="0" y="798"/>
                      <a:pt x="0" y="1786"/>
                    </a:cubicBezTo>
                    <a:cubicBezTo>
                      <a:pt x="0" y="2775"/>
                      <a:pt x="1703" y="3584"/>
                      <a:pt x="3799" y="3584"/>
                    </a:cubicBezTo>
                    <a:cubicBezTo>
                      <a:pt x="5894" y="3584"/>
                      <a:pt x="7597" y="2775"/>
                      <a:pt x="7597" y="1786"/>
                    </a:cubicBezTo>
                    <a:cubicBezTo>
                      <a:pt x="7597" y="798"/>
                      <a:pt x="5894" y="0"/>
                      <a:pt x="379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78"/>
              <p:cNvSpPr/>
              <p:nvPr/>
            </p:nvSpPr>
            <p:spPr>
              <a:xfrm>
                <a:off x="2664000" y="2882325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1"/>
                    </a:moveTo>
                    <a:cubicBezTo>
                      <a:pt x="84" y="1"/>
                      <a:pt x="1" y="96"/>
                      <a:pt x="1" y="191"/>
                    </a:cubicBezTo>
                    <a:lnTo>
                      <a:pt x="1" y="417"/>
                    </a:lnTo>
                    <a:cubicBezTo>
                      <a:pt x="1" y="525"/>
                      <a:pt x="84" y="608"/>
                      <a:pt x="191" y="608"/>
                    </a:cubicBezTo>
                    <a:cubicBezTo>
                      <a:pt x="299" y="608"/>
                      <a:pt x="382" y="525"/>
                      <a:pt x="382" y="417"/>
                    </a:cubicBezTo>
                    <a:lnTo>
                      <a:pt x="382" y="191"/>
                    </a:lnTo>
                    <a:cubicBezTo>
                      <a:pt x="382" y="96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78"/>
              <p:cNvSpPr/>
              <p:nvPr/>
            </p:nvSpPr>
            <p:spPr>
              <a:xfrm>
                <a:off x="3933825" y="3562475"/>
                <a:ext cx="115800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73" extrusionOk="0">
                    <a:moveTo>
                      <a:pt x="1857" y="0"/>
                    </a:moveTo>
                    <a:lnTo>
                      <a:pt x="0" y="1251"/>
                    </a:lnTo>
                    <a:lnTo>
                      <a:pt x="3012" y="2572"/>
                    </a:lnTo>
                    <a:lnTo>
                      <a:pt x="4632" y="1120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78"/>
              <p:cNvSpPr/>
              <p:nvPr/>
            </p:nvSpPr>
            <p:spPr>
              <a:xfrm>
                <a:off x="3933825" y="3593725"/>
                <a:ext cx="753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144" extrusionOk="0">
                    <a:moveTo>
                      <a:pt x="0" y="1"/>
                    </a:moveTo>
                    <a:lnTo>
                      <a:pt x="0" y="2799"/>
                    </a:lnTo>
                    <a:lnTo>
                      <a:pt x="3012" y="4144"/>
                    </a:lnTo>
                    <a:lnTo>
                      <a:pt x="3012" y="1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78"/>
              <p:cNvSpPr/>
              <p:nvPr/>
            </p:nvSpPr>
            <p:spPr>
              <a:xfrm>
                <a:off x="4009125" y="35904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03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78"/>
              <p:cNvSpPr/>
              <p:nvPr/>
            </p:nvSpPr>
            <p:spPr>
              <a:xfrm>
                <a:off x="3595375" y="3262150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36" y="2679"/>
                    </a:lnTo>
                    <a:cubicBezTo>
                      <a:pt x="155" y="3000"/>
                      <a:pt x="644" y="3239"/>
                      <a:pt x="1239" y="3239"/>
                    </a:cubicBezTo>
                    <a:cubicBezTo>
                      <a:pt x="1822" y="3239"/>
                      <a:pt x="2322" y="3000"/>
                      <a:pt x="2441" y="2667"/>
                    </a:cubicBezTo>
                    <a:lnTo>
                      <a:pt x="2465" y="2643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78"/>
              <p:cNvSpPr/>
              <p:nvPr/>
            </p:nvSpPr>
            <p:spPr>
              <a:xfrm>
                <a:off x="3595375" y="3243975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27" y="1"/>
                    </a:moveTo>
                    <a:cubicBezTo>
                      <a:pt x="548" y="1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78"/>
              <p:cNvSpPr/>
              <p:nvPr/>
            </p:nvSpPr>
            <p:spPr>
              <a:xfrm>
                <a:off x="3980550" y="3683325"/>
                <a:ext cx="50325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656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24" y="2191"/>
                    </a:lnTo>
                    <a:cubicBezTo>
                      <a:pt x="119" y="2453"/>
                      <a:pt x="524" y="2655"/>
                      <a:pt x="1012" y="2655"/>
                    </a:cubicBezTo>
                    <a:cubicBezTo>
                      <a:pt x="1489" y="2655"/>
                      <a:pt x="1905" y="2453"/>
                      <a:pt x="1989" y="2191"/>
                    </a:cubicBezTo>
                    <a:lnTo>
                      <a:pt x="2012" y="2179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78"/>
              <p:cNvSpPr/>
              <p:nvPr/>
            </p:nvSpPr>
            <p:spPr>
              <a:xfrm>
                <a:off x="4732125" y="2472750"/>
                <a:ext cx="103325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702" extrusionOk="0">
                    <a:moveTo>
                      <a:pt x="1" y="1"/>
                    </a:moveTo>
                    <a:lnTo>
                      <a:pt x="1" y="4013"/>
                    </a:lnTo>
                    <a:cubicBezTo>
                      <a:pt x="1" y="4013"/>
                      <a:pt x="868" y="4701"/>
                      <a:pt x="2093" y="4701"/>
                    </a:cubicBezTo>
                    <a:cubicBezTo>
                      <a:pt x="2705" y="4701"/>
                      <a:pt x="3406" y="4529"/>
                      <a:pt x="4132" y="4013"/>
                    </a:cubicBezTo>
                    <a:lnTo>
                      <a:pt x="4132" y="1"/>
                    </a:lnTo>
                    <a:close/>
                  </a:path>
                </a:pathLst>
              </a:custGeom>
              <a:solidFill>
                <a:srgbClr val="559AC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78"/>
              <p:cNvSpPr/>
              <p:nvPr/>
            </p:nvSpPr>
            <p:spPr>
              <a:xfrm>
                <a:off x="3516200" y="1780700"/>
                <a:ext cx="13902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192" extrusionOk="0">
                    <a:moveTo>
                      <a:pt x="5323" y="1"/>
                    </a:moveTo>
                    <a:cubicBezTo>
                      <a:pt x="2608" y="298"/>
                      <a:pt x="441" y="1918"/>
                      <a:pt x="1" y="3989"/>
                    </a:cubicBezTo>
                    <a:lnTo>
                      <a:pt x="1548" y="4192"/>
                    </a:lnTo>
                    <a:cubicBezTo>
                      <a:pt x="1548" y="2501"/>
                      <a:pt x="3299" y="1108"/>
                      <a:pt x="5561" y="90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78"/>
              <p:cNvSpPr/>
              <p:nvPr/>
            </p:nvSpPr>
            <p:spPr>
              <a:xfrm>
                <a:off x="3513825" y="190065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0" y="1"/>
                    </a:moveTo>
                    <a:cubicBezTo>
                      <a:pt x="0" y="2275"/>
                      <a:pt x="2048" y="4192"/>
                      <a:pt x="4799" y="4704"/>
                    </a:cubicBezTo>
                    <a:lnTo>
                      <a:pt x="5525" y="3585"/>
                    </a:lnTo>
                    <a:cubicBezTo>
                      <a:pt x="3429" y="3335"/>
                      <a:pt x="1727" y="1882"/>
                      <a:pt x="1346" y="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78"/>
              <p:cNvSpPr/>
              <p:nvPr/>
            </p:nvSpPr>
            <p:spPr>
              <a:xfrm>
                <a:off x="3696575" y="1897100"/>
                <a:ext cx="1330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834" extrusionOk="0">
                    <a:moveTo>
                      <a:pt x="3930" y="0"/>
                    </a:moveTo>
                    <a:cubicBezTo>
                      <a:pt x="3632" y="1869"/>
                      <a:pt x="2037" y="3370"/>
                      <a:pt x="1" y="3727"/>
                    </a:cubicBezTo>
                    <a:lnTo>
                      <a:pt x="667" y="4834"/>
                    </a:lnTo>
                    <a:cubicBezTo>
                      <a:pt x="3358" y="4274"/>
                      <a:pt x="5323" y="2381"/>
                      <a:pt x="5323" y="15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78"/>
              <p:cNvSpPr/>
              <p:nvPr/>
            </p:nvSpPr>
            <p:spPr>
              <a:xfrm>
                <a:off x="3692425" y="1781900"/>
                <a:ext cx="1336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144" extrusionOk="0">
                    <a:moveTo>
                      <a:pt x="452" y="0"/>
                    </a:moveTo>
                    <a:lnTo>
                      <a:pt x="0" y="893"/>
                    </a:lnTo>
                    <a:cubicBezTo>
                      <a:pt x="2119" y="1191"/>
                      <a:pt x="3727" y="2524"/>
                      <a:pt x="3727" y="4144"/>
                    </a:cubicBezTo>
                    <a:lnTo>
                      <a:pt x="5346" y="3691"/>
                    </a:lnTo>
                    <a:cubicBezTo>
                      <a:pt x="4810" y="1834"/>
                      <a:pt x="2881" y="381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78"/>
              <p:cNvSpPr/>
              <p:nvPr/>
            </p:nvSpPr>
            <p:spPr>
              <a:xfrm>
                <a:off x="3554900" y="1802725"/>
                <a:ext cx="23040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6740" extrusionOk="0">
                    <a:moveTo>
                      <a:pt x="4608" y="1"/>
                    </a:moveTo>
                    <a:cubicBezTo>
                      <a:pt x="2060" y="1"/>
                      <a:pt x="0" y="1501"/>
                      <a:pt x="0" y="3370"/>
                    </a:cubicBezTo>
                    <a:cubicBezTo>
                      <a:pt x="0" y="5228"/>
                      <a:pt x="2060" y="6740"/>
                      <a:pt x="4608" y="6740"/>
                    </a:cubicBezTo>
                    <a:cubicBezTo>
                      <a:pt x="7156" y="6740"/>
                      <a:pt x="9216" y="5228"/>
                      <a:pt x="9216" y="3370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78"/>
              <p:cNvSpPr/>
              <p:nvPr/>
            </p:nvSpPr>
            <p:spPr>
              <a:xfrm>
                <a:off x="3585850" y="1536025"/>
                <a:ext cx="6789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715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7159" y="3323"/>
                    </a:lnTo>
                    <a:lnTo>
                      <a:pt x="27159" y="1"/>
                    </a:lnTo>
                    <a:close/>
                  </a:path>
                </a:pathLst>
              </a:custGeom>
              <a:solidFill>
                <a:srgbClr val="7C92A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78"/>
              <p:cNvSpPr/>
              <p:nvPr/>
            </p:nvSpPr>
            <p:spPr>
              <a:xfrm>
                <a:off x="4808325" y="1792025"/>
                <a:ext cx="2735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942" y="3334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78"/>
              <p:cNvSpPr/>
              <p:nvPr/>
            </p:nvSpPr>
            <p:spPr>
              <a:xfrm>
                <a:off x="3611150" y="1536025"/>
                <a:ext cx="63672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546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5468" y="3323"/>
                    </a:lnTo>
                    <a:lnTo>
                      <a:pt x="25468" y="1"/>
                    </a:lnTo>
                    <a:close/>
                  </a:path>
                </a:pathLst>
              </a:custGeom>
              <a:solidFill>
                <a:srgbClr val="3D4347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78"/>
              <p:cNvSpPr/>
              <p:nvPr/>
            </p:nvSpPr>
            <p:spPr>
              <a:xfrm>
                <a:off x="3357250" y="1536025"/>
                <a:ext cx="228625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39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12538"/>
                    </a:lnTo>
                    <a:lnTo>
                      <a:pt x="9145" y="3323"/>
                    </a:lnTo>
                    <a:lnTo>
                      <a:pt x="914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78"/>
              <p:cNvSpPr/>
              <p:nvPr/>
            </p:nvSpPr>
            <p:spPr>
              <a:xfrm>
                <a:off x="4491025" y="2483775"/>
                <a:ext cx="17385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0252" extrusionOk="0">
                    <a:moveTo>
                      <a:pt x="6954" y="0"/>
                    </a:moveTo>
                    <a:lnTo>
                      <a:pt x="1" y="6513"/>
                    </a:lnTo>
                    <a:lnTo>
                      <a:pt x="1" y="10251"/>
                    </a:lnTo>
                    <a:lnTo>
                      <a:pt x="6954" y="3334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78"/>
              <p:cNvSpPr/>
              <p:nvPr/>
            </p:nvSpPr>
            <p:spPr>
              <a:xfrm>
                <a:off x="1680850" y="2376600"/>
                <a:ext cx="12355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4942" y="3323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78"/>
              <p:cNvSpPr/>
              <p:nvPr/>
            </p:nvSpPr>
            <p:spPr>
              <a:xfrm>
                <a:off x="1483500" y="2376600"/>
                <a:ext cx="1973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8788" extrusionOk="0">
                    <a:moveTo>
                      <a:pt x="7895" y="1"/>
                    </a:moveTo>
                    <a:lnTo>
                      <a:pt x="1" y="5049"/>
                    </a:lnTo>
                    <a:lnTo>
                      <a:pt x="1" y="8788"/>
                    </a:lnTo>
                    <a:lnTo>
                      <a:pt x="7895" y="3323"/>
                    </a:lnTo>
                    <a:lnTo>
                      <a:pt x="789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78"/>
              <p:cNvSpPr/>
              <p:nvPr/>
            </p:nvSpPr>
            <p:spPr>
              <a:xfrm>
                <a:off x="2464275" y="2479300"/>
                <a:ext cx="110750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7883" extrusionOk="0">
                    <a:moveTo>
                      <a:pt x="4430" y="1"/>
                    </a:moveTo>
                    <a:lnTo>
                      <a:pt x="1" y="4144"/>
                    </a:lnTo>
                    <a:lnTo>
                      <a:pt x="1" y="7883"/>
                    </a:lnTo>
                    <a:lnTo>
                      <a:pt x="4430" y="3334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78"/>
              <p:cNvSpPr/>
              <p:nvPr/>
            </p:nvSpPr>
            <p:spPr>
              <a:xfrm>
                <a:off x="2660725" y="2479300"/>
                <a:ext cx="102425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7883" extrusionOk="0">
                    <a:moveTo>
                      <a:pt x="1" y="1"/>
                    </a:moveTo>
                    <a:lnTo>
                      <a:pt x="1" y="3334"/>
                    </a:lnTo>
                    <a:lnTo>
                      <a:pt x="4097" y="7883"/>
                    </a:lnTo>
                    <a:lnTo>
                      <a:pt x="4097" y="4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78"/>
              <p:cNvSpPr/>
              <p:nvPr/>
            </p:nvSpPr>
            <p:spPr>
              <a:xfrm>
                <a:off x="4264800" y="1536025"/>
                <a:ext cx="331925" cy="414075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656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13276" y="16562"/>
                    </a:lnTo>
                    <a:lnTo>
                      <a:pt x="13276" y="128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78"/>
              <p:cNvSpPr/>
              <p:nvPr/>
            </p:nvSpPr>
            <p:spPr>
              <a:xfrm>
                <a:off x="5080975" y="1793200"/>
                <a:ext cx="239350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12896" extrusionOk="0">
                    <a:moveTo>
                      <a:pt x="1" y="1"/>
                    </a:moveTo>
                    <a:lnTo>
                      <a:pt x="1" y="3335"/>
                    </a:lnTo>
                    <a:lnTo>
                      <a:pt x="9573" y="12895"/>
                    </a:lnTo>
                    <a:lnTo>
                      <a:pt x="9573" y="9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78"/>
              <p:cNvSpPr/>
              <p:nvPr/>
            </p:nvSpPr>
            <p:spPr>
              <a:xfrm>
                <a:off x="5734625" y="2484375"/>
                <a:ext cx="2176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8704" y="3334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7" name="Google Shape;1527;p78"/>
              <p:cNvSpPr/>
              <p:nvPr/>
            </p:nvSpPr>
            <p:spPr>
              <a:xfrm>
                <a:off x="5951625" y="2485550"/>
                <a:ext cx="17622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9848" extrusionOk="0">
                    <a:moveTo>
                      <a:pt x="0" y="1"/>
                    </a:moveTo>
                    <a:lnTo>
                      <a:pt x="0" y="3323"/>
                    </a:lnTo>
                    <a:lnTo>
                      <a:pt x="7049" y="9847"/>
                    </a:lnTo>
                    <a:lnTo>
                      <a:pt x="7049" y="6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78"/>
              <p:cNvSpPr/>
              <p:nvPr/>
            </p:nvSpPr>
            <p:spPr>
              <a:xfrm>
                <a:off x="3516200" y="1770000"/>
                <a:ext cx="1420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287" extrusionOk="0">
                    <a:moveTo>
                      <a:pt x="5430" y="0"/>
                    </a:moveTo>
                    <a:cubicBezTo>
                      <a:pt x="2668" y="310"/>
                      <a:pt x="453" y="1965"/>
                      <a:pt x="1" y="4084"/>
                    </a:cubicBezTo>
                    <a:lnTo>
                      <a:pt x="1572" y="4286"/>
                    </a:lnTo>
                    <a:cubicBezTo>
                      <a:pt x="1572" y="2572"/>
                      <a:pt x="3370" y="1143"/>
                      <a:pt x="5680" y="929"/>
                    </a:cubicBezTo>
                    <a:lnTo>
                      <a:pt x="54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78"/>
              <p:cNvSpPr/>
              <p:nvPr/>
            </p:nvSpPr>
            <p:spPr>
              <a:xfrm>
                <a:off x="3513825" y="1892625"/>
                <a:ext cx="1411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4811" extrusionOk="0">
                    <a:moveTo>
                      <a:pt x="0" y="0"/>
                    </a:moveTo>
                    <a:cubicBezTo>
                      <a:pt x="0" y="2322"/>
                      <a:pt x="2084" y="4275"/>
                      <a:pt x="4894" y="4811"/>
                    </a:cubicBezTo>
                    <a:lnTo>
                      <a:pt x="5644" y="3656"/>
                    </a:lnTo>
                    <a:cubicBezTo>
                      <a:pt x="3489" y="3418"/>
                      <a:pt x="1762" y="1929"/>
                      <a:pt x="137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78"/>
              <p:cNvSpPr/>
              <p:nvPr/>
            </p:nvSpPr>
            <p:spPr>
              <a:xfrm>
                <a:off x="3700450" y="1889050"/>
                <a:ext cx="13605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4930" extrusionOk="0">
                    <a:moveTo>
                      <a:pt x="4013" y="1"/>
                    </a:moveTo>
                    <a:cubicBezTo>
                      <a:pt x="3715" y="1906"/>
                      <a:pt x="2084" y="3430"/>
                      <a:pt x="1" y="3799"/>
                    </a:cubicBezTo>
                    <a:lnTo>
                      <a:pt x="691" y="4930"/>
                    </a:lnTo>
                    <a:cubicBezTo>
                      <a:pt x="3430" y="4358"/>
                      <a:pt x="5442" y="2429"/>
                      <a:pt x="5442" y="143"/>
                    </a:cubicBez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3696275" y="1771475"/>
                <a:ext cx="136350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240" extrusionOk="0">
                    <a:moveTo>
                      <a:pt x="453" y="1"/>
                    </a:moveTo>
                    <a:lnTo>
                      <a:pt x="1" y="906"/>
                    </a:lnTo>
                    <a:cubicBezTo>
                      <a:pt x="2168" y="1215"/>
                      <a:pt x="3787" y="2584"/>
                      <a:pt x="3787" y="4239"/>
                    </a:cubicBezTo>
                    <a:lnTo>
                      <a:pt x="5454" y="3775"/>
                    </a:lnTo>
                    <a:cubicBezTo>
                      <a:pt x="4906" y="1870"/>
                      <a:pt x="2942" y="382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3555500" y="1792600"/>
                <a:ext cx="2354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6883" extrusionOk="0">
                    <a:moveTo>
                      <a:pt x="4715" y="1"/>
                    </a:moveTo>
                    <a:cubicBezTo>
                      <a:pt x="2108" y="1"/>
                      <a:pt x="0" y="1537"/>
                      <a:pt x="0" y="3442"/>
                    </a:cubicBezTo>
                    <a:cubicBezTo>
                      <a:pt x="0" y="5347"/>
                      <a:pt x="2108" y="6883"/>
                      <a:pt x="4715" y="6883"/>
                    </a:cubicBezTo>
                    <a:cubicBezTo>
                      <a:pt x="7311" y="6883"/>
                      <a:pt x="9418" y="5347"/>
                      <a:pt x="9418" y="3442"/>
                    </a:cubicBezTo>
                    <a:cubicBezTo>
                      <a:pt x="9418" y="1537"/>
                      <a:pt x="7311" y="1"/>
                      <a:pt x="4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3797775" y="206855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0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79"/>
                    </a:lnTo>
                    <a:cubicBezTo>
                      <a:pt x="1549" y="2500"/>
                      <a:pt x="3299" y="1119"/>
                      <a:pt x="5573" y="90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3795700" y="218820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1" y="0"/>
                    </a:moveTo>
                    <a:cubicBezTo>
                      <a:pt x="1" y="2274"/>
                      <a:pt x="2036" y="4179"/>
                      <a:pt x="4787" y="4703"/>
                    </a:cubicBezTo>
                    <a:lnTo>
                      <a:pt x="5525" y="3572"/>
                    </a:lnTo>
                    <a:cubicBezTo>
                      <a:pt x="3418" y="3334"/>
                      <a:pt x="1727" y="1882"/>
                      <a:pt x="1334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3978175" y="2184925"/>
                <a:ext cx="1333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799" extrusionOk="0">
                    <a:moveTo>
                      <a:pt x="3929" y="0"/>
                    </a:moveTo>
                    <a:cubicBezTo>
                      <a:pt x="3643" y="1858"/>
                      <a:pt x="2048" y="3346"/>
                      <a:pt x="0" y="3703"/>
                    </a:cubicBezTo>
                    <a:lnTo>
                      <a:pt x="679" y="4799"/>
                    </a:lnTo>
                    <a:cubicBezTo>
                      <a:pt x="3358" y="4251"/>
                      <a:pt x="5334" y="2370"/>
                      <a:pt x="5334" y="131"/>
                    </a:cubicBez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3974300" y="2070025"/>
                <a:ext cx="133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3" extrusionOk="0">
                    <a:moveTo>
                      <a:pt x="441" y="1"/>
                    </a:moveTo>
                    <a:lnTo>
                      <a:pt x="0" y="894"/>
                    </a:lnTo>
                    <a:cubicBezTo>
                      <a:pt x="2108" y="1191"/>
                      <a:pt x="3703" y="2525"/>
                      <a:pt x="3703" y="4132"/>
                    </a:cubicBezTo>
                    <a:lnTo>
                      <a:pt x="5334" y="3680"/>
                    </a:lnTo>
                    <a:cubicBezTo>
                      <a:pt x="4798" y="1834"/>
                      <a:pt x="2870" y="382"/>
                      <a:pt x="441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3836475" y="209057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0"/>
                    </a:moveTo>
                    <a:cubicBezTo>
                      <a:pt x="2060" y="0"/>
                      <a:pt x="1" y="1500"/>
                      <a:pt x="1" y="3358"/>
                    </a:cubicBezTo>
                    <a:cubicBezTo>
                      <a:pt x="1" y="5215"/>
                      <a:pt x="2060" y="6727"/>
                      <a:pt x="4608" y="6727"/>
                    </a:cubicBezTo>
                    <a:cubicBezTo>
                      <a:pt x="7156" y="6727"/>
                      <a:pt x="9216" y="5215"/>
                      <a:pt x="9216" y="3358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3797775" y="206050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1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80"/>
                    </a:lnTo>
                    <a:cubicBezTo>
                      <a:pt x="1549" y="2501"/>
                      <a:pt x="3299" y="1120"/>
                      <a:pt x="5573" y="905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3795700" y="2180450"/>
                <a:ext cx="1381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692" extrusionOk="0">
                    <a:moveTo>
                      <a:pt x="1" y="1"/>
                    </a:moveTo>
                    <a:cubicBezTo>
                      <a:pt x="1" y="2263"/>
                      <a:pt x="2036" y="4168"/>
                      <a:pt x="4787" y="4692"/>
                    </a:cubicBezTo>
                    <a:lnTo>
                      <a:pt x="5525" y="3573"/>
                    </a:lnTo>
                    <a:cubicBezTo>
                      <a:pt x="3418" y="3323"/>
                      <a:pt x="1727" y="1870"/>
                      <a:pt x="1334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3978175" y="2176875"/>
                <a:ext cx="133375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812" extrusionOk="0">
                    <a:moveTo>
                      <a:pt x="3929" y="1"/>
                    </a:moveTo>
                    <a:cubicBezTo>
                      <a:pt x="3643" y="1858"/>
                      <a:pt x="2048" y="3358"/>
                      <a:pt x="0" y="3716"/>
                    </a:cubicBezTo>
                    <a:lnTo>
                      <a:pt x="679" y="4811"/>
                    </a:lnTo>
                    <a:cubicBezTo>
                      <a:pt x="3358" y="4251"/>
                      <a:pt x="5334" y="2370"/>
                      <a:pt x="5334" y="144"/>
                    </a:cubicBezTo>
                    <a:lnTo>
                      <a:pt x="53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3974300" y="2062000"/>
                <a:ext cx="133375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2" extrusionOk="0">
                    <a:moveTo>
                      <a:pt x="441" y="0"/>
                    </a:moveTo>
                    <a:lnTo>
                      <a:pt x="0" y="893"/>
                    </a:lnTo>
                    <a:cubicBezTo>
                      <a:pt x="2108" y="1191"/>
                      <a:pt x="3703" y="2524"/>
                      <a:pt x="3703" y="4132"/>
                    </a:cubicBezTo>
                    <a:lnTo>
                      <a:pt x="5334" y="3679"/>
                    </a:lnTo>
                    <a:cubicBezTo>
                      <a:pt x="4798" y="1834"/>
                      <a:pt x="2870" y="381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3836475" y="208252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1"/>
                    </a:moveTo>
                    <a:cubicBezTo>
                      <a:pt x="2060" y="1"/>
                      <a:pt x="1" y="1513"/>
                      <a:pt x="1" y="3370"/>
                    </a:cubicBezTo>
                    <a:cubicBezTo>
                      <a:pt x="1" y="5227"/>
                      <a:pt x="2060" y="6728"/>
                      <a:pt x="4608" y="6728"/>
                    </a:cubicBezTo>
                    <a:cubicBezTo>
                      <a:pt x="7156" y="6728"/>
                      <a:pt x="9216" y="5227"/>
                      <a:pt x="9216" y="3370"/>
                    </a:cubicBezTo>
                    <a:cubicBezTo>
                      <a:pt x="9216" y="1513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079075" y="1770875"/>
                <a:ext cx="14230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264" extrusionOk="0">
                    <a:moveTo>
                      <a:pt x="5441" y="1"/>
                    </a:moveTo>
                    <a:cubicBezTo>
                      <a:pt x="2667" y="298"/>
                      <a:pt x="465" y="1953"/>
                      <a:pt x="0" y="4049"/>
                    </a:cubicBezTo>
                    <a:lnTo>
                      <a:pt x="1584" y="4263"/>
                    </a:lnTo>
                    <a:cubicBezTo>
                      <a:pt x="1584" y="2549"/>
                      <a:pt x="3382" y="1132"/>
                      <a:pt x="5691" y="918"/>
                    </a:cubicBez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78"/>
              <p:cNvSpPr/>
              <p:nvPr/>
            </p:nvSpPr>
            <p:spPr>
              <a:xfrm>
                <a:off x="4065075" y="1892625"/>
                <a:ext cx="1384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80" extrusionOk="0">
                    <a:moveTo>
                      <a:pt x="1" y="0"/>
                    </a:moveTo>
                    <a:cubicBezTo>
                      <a:pt x="1" y="2263"/>
                      <a:pt x="2049" y="4168"/>
                      <a:pt x="4799" y="4680"/>
                    </a:cubicBezTo>
                    <a:lnTo>
                      <a:pt x="5537" y="3560"/>
                    </a:lnTo>
                    <a:cubicBezTo>
                      <a:pt x="3430" y="3322"/>
                      <a:pt x="1727" y="1870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78"/>
              <p:cNvSpPr/>
              <p:nvPr/>
            </p:nvSpPr>
            <p:spPr>
              <a:xfrm>
                <a:off x="4247850" y="1889050"/>
                <a:ext cx="1330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99" extrusionOk="0">
                    <a:moveTo>
                      <a:pt x="3929" y="1"/>
                    </a:moveTo>
                    <a:cubicBezTo>
                      <a:pt x="3632" y="1858"/>
                      <a:pt x="2048" y="3346"/>
                      <a:pt x="0" y="3703"/>
                    </a:cubicBezTo>
                    <a:lnTo>
                      <a:pt x="667" y="4799"/>
                    </a:lnTo>
                    <a:cubicBezTo>
                      <a:pt x="3358" y="4239"/>
                      <a:pt x="5322" y="2370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6" name="Google Shape;1546;p78"/>
              <p:cNvSpPr/>
              <p:nvPr/>
            </p:nvSpPr>
            <p:spPr>
              <a:xfrm>
                <a:off x="4243675" y="1774450"/>
                <a:ext cx="1336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33" extrusionOk="0">
                    <a:moveTo>
                      <a:pt x="453" y="1"/>
                    </a:moveTo>
                    <a:lnTo>
                      <a:pt x="0" y="894"/>
                    </a:lnTo>
                    <a:cubicBezTo>
                      <a:pt x="2120" y="1191"/>
                      <a:pt x="3727" y="2537"/>
                      <a:pt x="3727" y="4132"/>
                    </a:cubicBezTo>
                    <a:lnTo>
                      <a:pt x="5346" y="3680"/>
                    </a:lnTo>
                    <a:cubicBezTo>
                      <a:pt x="4811" y="1834"/>
                      <a:pt x="2882" y="382"/>
                      <a:pt x="453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7" name="Google Shape;1547;p78"/>
              <p:cNvSpPr/>
              <p:nvPr/>
            </p:nvSpPr>
            <p:spPr>
              <a:xfrm>
                <a:off x="4106150" y="1795300"/>
                <a:ext cx="2304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692" extrusionOk="0">
                    <a:moveTo>
                      <a:pt x="4608" y="0"/>
                    </a:moveTo>
                    <a:cubicBezTo>
                      <a:pt x="2061" y="0"/>
                      <a:pt x="1" y="1500"/>
                      <a:pt x="1" y="3346"/>
                    </a:cubicBezTo>
                    <a:cubicBezTo>
                      <a:pt x="1" y="5203"/>
                      <a:pt x="2061" y="6691"/>
                      <a:pt x="4608" y="6691"/>
                    </a:cubicBezTo>
                    <a:cubicBezTo>
                      <a:pt x="7156" y="6691"/>
                      <a:pt x="9216" y="5203"/>
                      <a:pt x="9216" y="3346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8" name="Google Shape;1548;p78"/>
              <p:cNvSpPr/>
              <p:nvPr/>
            </p:nvSpPr>
            <p:spPr>
              <a:xfrm>
                <a:off x="4067450" y="1765525"/>
                <a:ext cx="139350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168" extrusionOk="0">
                    <a:moveTo>
                      <a:pt x="5323" y="1"/>
                    </a:moveTo>
                    <a:cubicBezTo>
                      <a:pt x="2608" y="298"/>
                      <a:pt x="441" y="1906"/>
                      <a:pt x="1" y="3965"/>
                    </a:cubicBezTo>
                    <a:lnTo>
                      <a:pt x="1549" y="4168"/>
                    </a:lnTo>
                    <a:cubicBezTo>
                      <a:pt x="1549" y="2489"/>
                      <a:pt x="3299" y="1108"/>
                      <a:pt x="5573" y="893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9" name="Google Shape;1549;p78"/>
              <p:cNvSpPr/>
              <p:nvPr/>
            </p:nvSpPr>
            <p:spPr>
              <a:xfrm>
                <a:off x="4065075" y="1884600"/>
                <a:ext cx="1384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92" extrusionOk="0">
                    <a:moveTo>
                      <a:pt x="1" y="0"/>
                    </a:moveTo>
                    <a:cubicBezTo>
                      <a:pt x="1" y="2262"/>
                      <a:pt x="2049" y="4167"/>
                      <a:pt x="4799" y="4691"/>
                    </a:cubicBezTo>
                    <a:lnTo>
                      <a:pt x="5537" y="3560"/>
                    </a:lnTo>
                    <a:cubicBezTo>
                      <a:pt x="3430" y="3322"/>
                      <a:pt x="1727" y="1881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0" name="Google Shape;1550;p78"/>
              <p:cNvSpPr/>
              <p:nvPr/>
            </p:nvSpPr>
            <p:spPr>
              <a:xfrm>
                <a:off x="4247850" y="1881325"/>
                <a:ext cx="133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87" extrusionOk="0">
                    <a:moveTo>
                      <a:pt x="3929" y="0"/>
                    </a:moveTo>
                    <a:cubicBezTo>
                      <a:pt x="3632" y="1857"/>
                      <a:pt x="2048" y="3334"/>
                      <a:pt x="0" y="3691"/>
                    </a:cubicBezTo>
                    <a:lnTo>
                      <a:pt x="667" y="4786"/>
                    </a:lnTo>
                    <a:cubicBezTo>
                      <a:pt x="3358" y="4227"/>
                      <a:pt x="5322" y="2357"/>
                      <a:pt x="5322" y="131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1" name="Google Shape;1551;p78"/>
              <p:cNvSpPr/>
              <p:nvPr/>
            </p:nvSpPr>
            <p:spPr>
              <a:xfrm>
                <a:off x="4243675" y="1766725"/>
                <a:ext cx="13367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20" extrusionOk="0">
                    <a:moveTo>
                      <a:pt x="453" y="0"/>
                    </a:moveTo>
                    <a:lnTo>
                      <a:pt x="0" y="893"/>
                    </a:lnTo>
                    <a:cubicBezTo>
                      <a:pt x="2120" y="1191"/>
                      <a:pt x="3727" y="2524"/>
                      <a:pt x="3727" y="4120"/>
                    </a:cubicBezTo>
                    <a:lnTo>
                      <a:pt x="5346" y="3667"/>
                    </a:lnTo>
                    <a:cubicBezTo>
                      <a:pt x="4811" y="1822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78"/>
              <p:cNvSpPr/>
              <p:nvPr/>
            </p:nvSpPr>
            <p:spPr>
              <a:xfrm>
                <a:off x="4106150" y="1787250"/>
                <a:ext cx="230425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04" extrusionOk="0">
                    <a:moveTo>
                      <a:pt x="4608" y="1"/>
                    </a:moveTo>
                    <a:cubicBezTo>
                      <a:pt x="2061" y="1"/>
                      <a:pt x="1" y="1501"/>
                      <a:pt x="1" y="3358"/>
                    </a:cubicBezTo>
                    <a:cubicBezTo>
                      <a:pt x="1" y="5204"/>
                      <a:pt x="2061" y="6704"/>
                      <a:pt x="4608" y="6704"/>
                    </a:cubicBezTo>
                    <a:cubicBezTo>
                      <a:pt x="7156" y="6704"/>
                      <a:pt x="9216" y="5204"/>
                      <a:pt x="9216" y="3358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78"/>
              <p:cNvSpPr/>
              <p:nvPr/>
            </p:nvSpPr>
            <p:spPr>
              <a:xfrm>
                <a:off x="3516200" y="2346550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22"/>
                      <a:pt x="441" y="2036"/>
                      <a:pt x="1" y="4215"/>
                    </a:cubicBezTo>
                    <a:lnTo>
                      <a:pt x="1548" y="4430"/>
                    </a:lnTo>
                    <a:cubicBezTo>
                      <a:pt x="1548" y="2656"/>
                      <a:pt x="3299" y="1179"/>
                      <a:pt x="5561" y="96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78"/>
              <p:cNvSpPr/>
              <p:nvPr/>
            </p:nvSpPr>
            <p:spPr>
              <a:xfrm>
                <a:off x="3513825" y="2473350"/>
                <a:ext cx="138125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78" extrusionOk="0">
                    <a:moveTo>
                      <a:pt x="0" y="1"/>
                    </a:moveTo>
                    <a:cubicBezTo>
                      <a:pt x="0" y="2406"/>
                      <a:pt x="2048" y="4418"/>
                      <a:pt x="4799" y="4977"/>
                    </a:cubicBezTo>
                    <a:lnTo>
                      <a:pt x="5525" y="3787"/>
                    </a:lnTo>
                    <a:cubicBezTo>
                      <a:pt x="3429" y="3525"/>
                      <a:pt x="1727" y="1989"/>
                      <a:pt x="13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78"/>
              <p:cNvSpPr/>
              <p:nvPr/>
            </p:nvSpPr>
            <p:spPr>
              <a:xfrm>
                <a:off x="3696575" y="2469475"/>
                <a:ext cx="1330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97" extrusionOk="0">
                    <a:moveTo>
                      <a:pt x="3930" y="1"/>
                    </a:moveTo>
                    <a:cubicBezTo>
                      <a:pt x="3632" y="1977"/>
                      <a:pt x="2037" y="3561"/>
                      <a:pt x="1" y="3942"/>
                    </a:cubicBezTo>
                    <a:lnTo>
                      <a:pt x="667" y="5097"/>
                    </a:lnTo>
                    <a:cubicBezTo>
                      <a:pt x="3358" y="4501"/>
                      <a:pt x="5323" y="2513"/>
                      <a:pt x="5323" y="15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6" name="Google Shape;1556;p78"/>
              <p:cNvSpPr/>
              <p:nvPr/>
            </p:nvSpPr>
            <p:spPr>
              <a:xfrm>
                <a:off x="3692425" y="2348050"/>
                <a:ext cx="133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70" extrusionOk="0">
                    <a:moveTo>
                      <a:pt x="452" y="0"/>
                    </a:moveTo>
                    <a:lnTo>
                      <a:pt x="0" y="941"/>
                    </a:lnTo>
                    <a:cubicBezTo>
                      <a:pt x="2119" y="1262"/>
                      <a:pt x="3727" y="2679"/>
                      <a:pt x="3727" y="4370"/>
                    </a:cubicBezTo>
                    <a:lnTo>
                      <a:pt x="5346" y="3893"/>
                    </a:lnTo>
                    <a:cubicBezTo>
                      <a:pt x="4810" y="1941"/>
                      <a:pt x="2881" y="405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1557;p78"/>
              <p:cNvSpPr/>
              <p:nvPr/>
            </p:nvSpPr>
            <p:spPr>
              <a:xfrm>
                <a:off x="3554900" y="236977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0"/>
                    </a:moveTo>
                    <a:cubicBezTo>
                      <a:pt x="2060" y="0"/>
                      <a:pt x="0" y="1596"/>
                      <a:pt x="0" y="3560"/>
                    </a:cubicBezTo>
                    <a:cubicBezTo>
                      <a:pt x="0" y="5525"/>
                      <a:pt x="2060" y="7120"/>
                      <a:pt x="4608" y="7120"/>
                    </a:cubicBezTo>
                    <a:cubicBezTo>
                      <a:pt x="7156" y="7120"/>
                      <a:pt x="9216" y="5525"/>
                      <a:pt x="9216" y="3560"/>
                    </a:cubicBezTo>
                    <a:cubicBezTo>
                      <a:pt x="9216" y="159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8" name="Google Shape;1558;p78"/>
              <p:cNvSpPr/>
              <p:nvPr/>
            </p:nvSpPr>
            <p:spPr>
              <a:xfrm>
                <a:off x="3516200" y="2338225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10"/>
                      <a:pt x="441" y="2024"/>
                      <a:pt x="1" y="4215"/>
                    </a:cubicBezTo>
                    <a:lnTo>
                      <a:pt x="1548" y="4429"/>
                    </a:lnTo>
                    <a:cubicBezTo>
                      <a:pt x="1548" y="2643"/>
                      <a:pt x="3299" y="1179"/>
                      <a:pt x="5561" y="964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78"/>
              <p:cNvSpPr/>
              <p:nvPr/>
            </p:nvSpPr>
            <p:spPr>
              <a:xfrm>
                <a:off x="3513825" y="2465025"/>
                <a:ext cx="1381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66" extrusionOk="0">
                    <a:moveTo>
                      <a:pt x="0" y="0"/>
                    </a:moveTo>
                    <a:cubicBezTo>
                      <a:pt x="0" y="2393"/>
                      <a:pt x="2048" y="4417"/>
                      <a:pt x="4799" y="4965"/>
                    </a:cubicBezTo>
                    <a:lnTo>
                      <a:pt x="5525" y="3774"/>
                    </a:lnTo>
                    <a:cubicBezTo>
                      <a:pt x="3429" y="3524"/>
                      <a:pt x="1727" y="1988"/>
                      <a:pt x="1346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78"/>
              <p:cNvSpPr/>
              <p:nvPr/>
            </p:nvSpPr>
            <p:spPr>
              <a:xfrm>
                <a:off x="3696575" y="2461150"/>
                <a:ext cx="13307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85" extrusionOk="0">
                    <a:moveTo>
                      <a:pt x="3930" y="0"/>
                    </a:moveTo>
                    <a:cubicBezTo>
                      <a:pt x="3632" y="1977"/>
                      <a:pt x="2037" y="3548"/>
                      <a:pt x="1" y="3929"/>
                    </a:cubicBezTo>
                    <a:lnTo>
                      <a:pt x="667" y="5084"/>
                    </a:lnTo>
                    <a:cubicBezTo>
                      <a:pt x="3358" y="4501"/>
                      <a:pt x="5323" y="2513"/>
                      <a:pt x="5323" y="143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78"/>
              <p:cNvSpPr/>
              <p:nvPr/>
            </p:nvSpPr>
            <p:spPr>
              <a:xfrm>
                <a:off x="3692425" y="2339400"/>
                <a:ext cx="1336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83" extrusionOk="0">
                    <a:moveTo>
                      <a:pt x="452" y="1"/>
                    </a:moveTo>
                    <a:lnTo>
                      <a:pt x="0" y="953"/>
                    </a:lnTo>
                    <a:cubicBezTo>
                      <a:pt x="2119" y="1263"/>
                      <a:pt x="3727" y="2680"/>
                      <a:pt x="3727" y="4382"/>
                    </a:cubicBezTo>
                    <a:lnTo>
                      <a:pt x="5346" y="3906"/>
                    </a:lnTo>
                    <a:cubicBezTo>
                      <a:pt x="4810" y="1941"/>
                      <a:pt x="2881" y="406"/>
                      <a:pt x="4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78"/>
              <p:cNvSpPr/>
              <p:nvPr/>
            </p:nvSpPr>
            <p:spPr>
              <a:xfrm>
                <a:off x="3554900" y="236142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1"/>
                    </a:moveTo>
                    <a:cubicBezTo>
                      <a:pt x="2060" y="1"/>
                      <a:pt x="0" y="1596"/>
                      <a:pt x="0" y="3561"/>
                    </a:cubicBezTo>
                    <a:cubicBezTo>
                      <a:pt x="0" y="5525"/>
                      <a:pt x="2060" y="7121"/>
                      <a:pt x="4608" y="7121"/>
                    </a:cubicBezTo>
                    <a:cubicBezTo>
                      <a:pt x="7156" y="7121"/>
                      <a:pt x="9216" y="5525"/>
                      <a:pt x="9216" y="3561"/>
                    </a:cubicBezTo>
                    <a:cubicBezTo>
                      <a:pt x="9216" y="1596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78"/>
              <p:cNvSpPr/>
              <p:nvPr/>
            </p:nvSpPr>
            <p:spPr>
              <a:xfrm>
                <a:off x="4067450" y="2346250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1"/>
                    </a:moveTo>
                    <a:cubicBezTo>
                      <a:pt x="2608" y="310"/>
                      <a:pt x="441" y="1965"/>
                      <a:pt x="1" y="4084"/>
                    </a:cubicBezTo>
                    <a:lnTo>
                      <a:pt x="1549" y="4287"/>
                    </a:lnTo>
                    <a:cubicBezTo>
                      <a:pt x="1549" y="2572"/>
                      <a:pt x="3299" y="1144"/>
                      <a:pt x="5573" y="929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78"/>
              <p:cNvSpPr/>
              <p:nvPr/>
            </p:nvSpPr>
            <p:spPr>
              <a:xfrm>
                <a:off x="4065075" y="2468875"/>
                <a:ext cx="1384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2" extrusionOk="0">
                    <a:moveTo>
                      <a:pt x="1" y="1"/>
                    </a:moveTo>
                    <a:cubicBezTo>
                      <a:pt x="1" y="2335"/>
                      <a:pt x="2049" y="4275"/>
                      <a:pt x="4799" y="4811"/>
                    </a:cubicBezTo>
                    <a:lnTo>
                      <a:pt x="5537" y="3668"/>
                    </a:lnTo>
                    <a:cubicBezTo>
                      <a:pt x="3430" y="3418"/>
                      <a:pt x="1727" y="1930"/>
                      <a:pt x="134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78"/>
              <p:cNvSpPr/>
              <p:nvPr/>
            </p:nvSpPr>
            <p:spPr>
              <a:xfrm>
                <a:off x="4247850" y="246532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0"/>
                    </a:moveTo>
                    <a:cubicBezTo>
                      <a:pt x="3632" y="1905"/>
                      <a:pt x="2048" y="3441"/>
                      <a:pt x="0" y="3810"/>
                    </a:cubicBezTo>
                    <a:lnTo>
                      <a:pt x="667" y="4929"/>
                    </a:lnTo>
                    <a:cubicBezTo>
                      <a:pt x="3358" y="4358"/>
                      <a:pt x="5322" y="2429"/>
                      <a:pt x="5322" y="155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78"/>
              <p:cNvSpPr/>
              <p:nvPr/>
            </p:nvSpPr>
            <p:spPr>
              <a:xfrm>
                <a:off x="4243675" y="2347750"/>
                <a:ext cx="1336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27" extrusionOk="0">
                    <a:moveTo>
                      <a:pt x="453" y="0"/>
                    </a:moveTo>
                    <a:lnTo>
                      <a:pt x="0" y="905"/>
                    </a:lnTo>
                    <a:cubicBezTo>
                      <a:pt x="2120" y="1215"/>
                      <a:pt x="3727" y="2584"/>
                      <a:pt x="3727" y="4227"/>
                    </a:cubicBezTo>
                    <a:lnTo>
                      <a:pt x="5346" y="3774"/>
                    </a:lnTo>
                    <a:cubicBezTo>
                      <a:pt x="4811" y="1869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78"/>
              <p:cNvSpPr/>
              <p:nvPr/>
            </p:nvSpPr>
            <p:spPr>
              <a:xfrm>
                <a:off x="4106150" y="2368875"/>
                <a:ext cx="2304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83" extrusionOk="0">
                    <a:moveTo>
                      <a:pt x="4608" y="0"/>
                    </a:moveTo>
                    <a:cubicBezTo>
                      <a:pt x="2061" y="0"/>
                      <a:pt x="1" y="1536"/>
                      <a:pt x="1" y="3441"/>
                    </a:cubicBezTo>
                    <a:cubicBezTo>
                      <a:pt x="1" y="5346"/>
                      <a:pt x="2061" y="6882"/>
                      <a:pt x="4608" y="6882"/>
                    </a:cubicBezTo>
                    <a:cubicBezTo>
                      <a:pt x="7156" y="6882"/>
                      <a:pt x="9216" y="5346"/>
                      <a:pt x="9216" y="3441"/>
                    </a:cubicBezTo>
                    <a:cubicBezTo>
                      <a:pt x="9216" y="153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78"/>
              <p:cNvSpPr/>
              <p:nvPr/>
            </p:nvSpPr>
            <p:spPr>
              <a:xfrm>
                <a:off x="4067450" y="2338225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0"/>
                    </a:moveTo>
                    <a:cubicBezTo>
                      <a:pt x="2608" y="310"/>
                      <a:pt x="441" y="1965"/>
                      <a:pt x="1" y="4072"/>
                    </a:cubicBezTo>
                    <a:lnTo>
                      <a:pt x="1549" y="4286"/>
                    </a:lnTo>
                    <a:cubicBezTo>
                      <a:pt x="1549" y="2560"/>
                      <a:pt x="3299" y="1143"/>
                      <a:pt x="5573" y="929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78"/>
              <p:cNvSpPr/>
              <p:nvPr/>
            </p:nvSpPr>
            <p:spPr>
              <a:xfrm>
                <a:off x="4065075" y="2460850"/>
                <a:ext cx="13845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1" extrusionOk="0">
                    <a:moveTo>
                      <a:pt x="1" y="0"/>
                    </a:moveTo>
                    <a:cubicBezTo>
                      <a:pt x="1" y="2322"/>
                      <a:pt x="2049" y="4275"/>
                      <a:pt x="4799" y="4811"/>
                    </a:cubicBezTo>
                    <a:lnTo>
                      <a:pt x="5537" y="3656"/>
                    </a:lnTo>
                    <a:cubicBezTo>
                      <a:pt x="3430" y="3406"/>
                      <a:pt x="1727" y="1917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0" name="Google Shape;1570;p78"/>
              <p:cNvSpPr/>
              <p:nvPr/>
            </p:nvSpPr>
            <p:spPr>
              <a:xfrm>
                <a:off x="4247850" y="245727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1"/>
                    </a:moveTo>
                    <a:cubicBezTo>
                      <a:pt x="3632" y="1906"/>
                      <a:pt x="2048" y="3430"/>
                      <a:pt x="0" y="3799"/>
                    </a:cubicBezTo>
                    <a:lnTo>
                      <a:pt x="667" y="4930"/>
                    </a:lnTo>
                    <a:cubicBezTo>
                      <a:pt x="3358" y="4358"/>
                      <a:pt x="5322" y="2429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1" name="Google Shape;1571;p78"/>
              <p:cNvSpPr/>
              <p:nvPr/>
            </p:nvSpPr>
            <p:spPr>
              <a:xfrm>
                <a:off x="4243675" y="2339400"/>
                <a:ext cx="1336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40" extrusionOk="0">
                    <a:moveTo>
                      <a:pt x="453" y="1"/>
                    </a:moveTo>
                    <a:lnTo>
                      <a:pt x="0" y="917"/>
                    </a:lnTo>
                    <a:cubicBezTo>
                      <a:pt x="2120" y="1227"/>
                      <a:pt x="3727" y="2596"/>
                      <a:pt x="3727" y="4239"/>
                    </a:cubicBezTo>
                    <a:lnTo>
                      <a:pt x="5346" y="3775"/>
                    </a:lnTo>
                    <a:cubicBezTo>
                      <a:pt x="4811" y="1882"/>
                      <a:pt x="2882" y="394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2" name="Google Shape;1572;p78"/>
              <p:cNvSpPr/>
              <p:nvPr/>
            </p:nvSpPr>
            <p:spPr>
              <a:xfrm>
                <a:off x="4106150" y="2360550"/>
                <a:ext cx="230425" cy="17235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94" extrusionOk="0">
                    <a:moveTo>
                      <a:pt x="4608" y="0"/>
                    </a:moveTo>
                    <a:cubicBezTo>
                      <a:pt x="2061" y="0"/>
                      <a:pt x="1" y="1548"/>
                      <a:pt x="1" y="3453"/>
                    </a:cubicBezTo>
                    <a:cubicBezTo>
                      <a:pt x="1" y="5346"/>
                      <a:pt x="2061" y="6894"/>
                      <a:pt x="4608" y="6894"/>
                    </a:cubicBezTo>
                    <a:cubicBezTo>
                      <a:pt x="7156" y="6894"/>
                      <a:pt x="9216" y="5346"/>
                      <a:pt x="9216" y="3453"/>
                    </a:cubicBezTo>
                    <a:cubicBezTo>
                      <a:pt x="9216" y="1548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3" name="Google Shape;1573;p78"/>
              <p:cNvSpPr/>
              <p:nvPr/>
            </p:nvSpPr>
            <p:spPr>
              <a:xfrm>
                <a:off x="3618300" y="1552400"/>
                <a:ext cx="741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965" y="2025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4" name="Google Shape;1574;p78"/>
              <p:cNvSpPr/>
              <p:nvPr/>
            </p:nvSpPr>
            <p:spPr>
              <a:xfrm>
                <a:off x="4165100" y="1552400"/>
                <a:ext cx="696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786" y="2025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5" name="Google Shape;1575;p78"/>
              <p:cNvSpPr/>
              <p:nvPr/>
            </p:nvSpPr>
            <p:spPr>
              <a:xfrm>
                <a:off x="3703725" y="1552400"/>
                <a:ext cx="958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6" name="Google Shape;1576;p78"/>
              <p:cNvSpPr/>
              <p:nvPr/>
            </p:nvSpPr>
            <p:spPr>
              <a:xfrm>
                <a:off x="3810000" y="1552400"/>
                <a:ext cx="95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7" name="Google Shape;1577;p78"/>
              <p:cNvSpPr/>
              <p:nvPr/>
            </p:nvSpPr>
            <p:spPr>
              <a:xfrm>
                <a:off x="3925475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4287" y="2025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8" name="Google Shape;1578;p78"/>
              <p:cNvSpPr/>
              <p:nvPr/>
            </p:nvSpPr>
            <p:spPr>
              <a:xfrm>
                <a:off x="4044850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4286" y="2025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1579;p78"/>
              <p:cNvSpPr/>
              <p:nvPr/>
            </p:nvSpPr>
            <p:spPr>
              <a:xfrm>
                <a:off x="4964600" y="2018825"/>
                <a:ext cx="186350" cy="1467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5871" extrusionOk="0">
                    <a:moveTo>
                      <a:pt x="3727" y="1"/>
                    </a:moveTo>
                    <a:cubicBezTo>
                      <a:pt x="1667" y="1"/>
                      <a:pt x="0" y="1310"/>
                      <a:pt x="0" y="2930"/>
                    </a:cubicBezTo>
                    <a:cubicBezTo>
                      <a:pt x="0" y="4549"/>
                      <a:pt x="1667" y="5870"/>
                      <a:pt x="3727" y="5870"/>
                    </a:cubicBezTo>
                    <a:cubicBezTo>
                      <a:pt x="5787" y="5870"/>
                      <a:pt x="7454" y="4549"/>
                      <a:pt x="7454" y="2930"/>
                    </a:cubicBezTo>
                    <a:cubicBezTo>
                      <a:pt x="7454" y="1310"/>
                      <a:pt x="5787" y="1"/>
                      <a:pt x="3727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0" name="Google Shape;1580;p78"/>
              <p:cNvSpPr/>
              <p:nvPr/>
            </p:nvSpPr>
            <p:spPr>
              <a:xfrm>
                <a:off x="5025625" y="2140275"/>
                <a:ext cx="91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644" fill="none" extrusionOk="0">
                    <a:moveTo>
                      <a:pt x="3655" y="0"/>
                    </a:moveTo>
                    <a:cubicBezTo>
                      <a:pt x="2941" y="429"/>
                      <a:pt x="2119" y="643"/>
                      <a:pt x="1274" y="631"/>
                    </a:cubicBezTo>
                    <a:cubicBezTo>
                      <a:pt x="845" y="631"/>
                      <a:pt x="417" y="572"/>
                      <a:pt x="0" y="465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78"/>
              <p:cNvSpPr/>
              <p:nvPr/>
            </p:nvSpPr>
            <p:spPr>
              <a:xfrm>
                <a:off x="5028000" y="2133425"/>
                <a:ext cx="84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89" fill="none" extrusionOk="0">
                    <a:moveTo>
                      <a:pt x="3370" y="1"/>
                    </a:moveTo>
                    <a:cubicBezTo>
                      <a:pt x="2691" y="322"/>
                      <a:pt x="1941" y="489"/>
                      <a:pt x="1191" y="477"/>
                    </a:cubicBezTo>
                    <a:cubicBezTo>
                      <a:pt x="786" y="477"/>
                      <a:pt x="393" y="441"/>
                      <a:pt x="0" y="346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78"/>
              <p:cNvSpPr/>
              <p:nvPr/>
            </p:nvSpPr>
            <p:spPr>
              <a:xfrm>
                <a:off x="5024725" y="2125400"/>
                <a:ext cx="949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620" fill="none" extrusionOk="0">
                    <a:moveTo>
                      <a:pt x="3799" y="869"/>
                    </a:moveTo>
                    <a:cubicBezTo>
                      <a:pt x="3072" y="1357"/>
                      <a:pt x="2215" y="1619"/>
                      <a:pt x="1334" y="1607"/>
                    </a:cubicBezTo>
                    <a:cubicBezTo>
                      <a:pt x="881" y="1607"/>
                      <a:pt x="429" y="1548"/>
                      <a:pt x="0" y="1417"/>
                    </a:cubicBezTo>
                    <a:lnTo>
                      <a:pt x="203" y="250"/>
                    </a:lnTo>
                    <a:cubicBezTo>
                      <a:pt x="572" y="322"/>
                      <a:pt x="953" y="357"/>
                      <a:pt x="1334" y="357"/>
                    </a:cubicBezTo>
                    <a:cubicBezTo>
                      <a:pt x="2013" y="357"/>
                      <a:pt x="2691" y="238"/>
                      <a:pt x="3322" y="0"/>
                    </a:cubicBezTo>
                    <a:close/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78"/>
              <p:cNvSpPr/>
              <p:nvPr/>
            </p:nvSpPr>
            <p:spPr>
              <a:xfrm>
                <a:off x="3723375" y="1869700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131" y="1"/>
                    </a:moveTo>
                    <a:lnTo>
                      <a:pt x="0" y="465"/>
                    </a:lnTo>
                    <a:lnTo>
                      <a:pt x="0" y="1560"/>
                    </a:lnTo>
                    <a:lnTo>
                      <a:pt x="1131" y="917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78"/>
              <p:cNvSpPr/>
              <p:nvPr/>
            </p:nvSpPr>
            <p:spPr>
              <a:xfrm>
                <a:off x="3728725" y="1876850"/>
                <a:ext cx="193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65" extrusionOk="0">
                    <a:moveTo>
                      <a:pt x="775" y="0"/>
                    </a:moveTo>
                    <a:lnTo>
                      <a:pt x="1" y="310"/>
                    </a:lnTo>
                    <a:lnTo>
                      <a:pt x="1" y="965"/>
                    </a:lnTo>
                    <a:lnTo>
                      <a:pt x="775" y="536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5" name="Google Shape;1585;p78"/>
              <p:cNvSpPr/>
              <p:nvPr/>
            </p:nvSpPr>
            <p:spPr>
              <a:xfrm>
                <a:off x="3723375" y="1892625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1131" y="0"/>
                    </a:moveTo>
                    <a:lnTo>
                      <a:pt x="0" y="643"/>
                    </a:lnTo>
                    <a:lnTo>
                      <a:pt x="989" y="1132"/>
                    </a:lnTo>
                    <a:lnTo>
                      <a:pt x="2001" y="32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6" name="Google Shape;1586;p78"/>
              <p:cNvSpPr/>
              <p:nvPr/>
            </p:nvSpPr>
            <p:spPr>
              <a:xfrm>
                <a:off x="3715025" y="2445675"/>
                <a:ext cx="449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108" extrusionOk="0">
                    <a:moveTo>
                      <a:pt x="299" y="0"/>
                    </a:moveTo>
                    <a:lnTo>
                      <a:pt x="299" y="0"/>
                    </a:lnTo>
                    <a:cubicBezTo>
                      <a:pt x="299" y="0"/>
                      <a:pt x="1" y="798"/>
                      <a:pt x="549" y="1108"/>
                    </a:cubicBezTo>
                    <a:lnTo>
                      <a:pt x="1799" y="298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F7F700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78"/>
              <p:cNvSpPr/>
              <p:nvPr/>
            </p:nvSpPr>
            <p:spPr>
              <a:xfrm>
                <a:off x="3714150" y="2445675"/>
                <a:ext cx="205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108" extrusionOk="0">
                    <a:moveTo>
                      <a:pt x="334" y="0"/>
                    </a:moveTo>
                    <a:cubicBezTo>
                      <a:pt x="334" y="0"/>
                      <a:pt x="0" y="810"/>
                      <a:pt x="584" y="1108"/>
                    </a:cubicBezTo>
                    <a:lnTo>
                      <a:pt x="822" y="953"/>
                    </a:lnTo>
                    <a:cubicBezTo>
                      <a:pt x="345" y="643"/>
                      <a:pt x="631" y="48"/>
                      <a:pt x="631" y="48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AA5507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78"/>
              <p:cNvSpPr/>
              <p:nvPr/>
            </p:nvSpPr>
            <p:spPr>
              <a:xfrm>
                <a:off x="4137100" y="1809875"/>
                <a:ext cx="527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454" extrusionOk="0">
                    <a:moveTo>
                      <a:pt x="1334" y="1"/>
                    </a:moveTo>
                    <a:lnTo>
                      <a:pt x="1" y="655"/>
                    </a:lnTo>
                    <a:lnTo>
                      <a:pt x="787" y="1453"/>
                    </a:lnTo>
                    <a:lnTo>
                      <a:pt x="2108" y="655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78"/>
              <p:cNvSpPr/>
              <p:nvPr/>
            </p:nvSpPr>
            <p:spPr>
              <a:xfrm>
                <a:off x="5975425" y="2646875"/>
                <a:ext cx="3515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561" extrusionOk="0">
                    <a:moveTo>
                      <a:pt x="1" y="1"/>
                    </a:moveTo>
                    <a:lnTo>
                      <a:pt x="1" y="1561"/>
                    </a:lnTo>
                    <a:lnTo>
                      <a:pt x="1406" y="5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78"/>
              <p:cNvSpPr/>
              <p:nvPr/>
            </p:nvSpPr>
            <p:spPr>
              <a:xfrm>
                <a:off x="5930200" y="2622475"/>
                <a:ext cx="821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86" y="2227"/>
                    </a:lnTo>
                    <a:lnTo>
                      <a:pt x="3215" y="1548"/>
                    </a:lnTo>
                    <a:lnTo>
                      <a:pt x="2060" y="2167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1" name="Google Shape;1591;p78"/>
              <p:cNvSpPr/>
              <p:nvPr/>
            </p:nvSpPr>
            <p:spPr>
              <a:xfrm>
                <a:off x="5927225" y="2613400"/>
                <a:ext cx="559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348" extrusionOk="0">
                    <a:moveTo>
                      <a:pt x="547" y="0"/>
                    </a:moveTo>
                    <a:cubicBezTo>
                      <a:pt x="348" y="0"/>
                      <a:pt x="154" y="115"/>
                      <a:pt x="60" y="304"/>
                    </a:cubicBezTo>
                    <a:cubicBezTo>
                      <a:pt x="0" y="435"/>
                      <a:pt x="48" y="578"/>
                      <a:pt x="179" y="637"/>
                    </a:cubicBezTo>
                    <a:lnTo>
                      <a:pt x="1524" y="1304"/>
                    </a:lnTo>
                    <a:cubicBezTo>
                      <a:pt x="1590" y="1334"/>
                      <a:pt x="1659" y="1348"/>
                      <a:pt x="1727" y="1348"/>
                    </a:cubicBezTo>
                    <a:cubicBezTo>
                      <a:pt x="1906" y="1348"/>
                      <a:pt x="2078" y="1250"/>
                      <a:pt x="2155" y="1078"/>
                    </a:cubicBezTo>
                    <a:cubicBezTo>
                      <a:pt x="2239" y="923"/>
                      <a:pt x="2167" y="745"/>
                      <a:pt x="2012" y="661"/>
                    </a:cubicBezTo>
                    <a:lnTo>
                      <a:pt x="786" y="54"/>
                    </a:lnTo>
                    <a:lnTo>
                      <a:pt x="774" y="54"/>
                    </a:lnTo>
                    <a:cubicBezTo>
                      <a:pt x="701" y="17"/>
                      <a:pt x="624" y="0"/>
                      <a:pt x="54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2" name="Google Shape;1592;p78"/>
              <p:cNvSpPr/>
              <p:nvPr/>
            </p:nvSpPr>
            <p:spPr>
              <a:xfrm>
                <a:off x="5968900" y="2629625"/>
                <a:ext cx="128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23" extrusionOk="0">
                    <a:moveTo>
                      <a:pt x="262" y="0"/>
                    </a:moveTo>
                    <a:cubicBezTo>
                      <a:pt x="119" y="0"/>
                      <a:pt x="0" y="119"/>
                      <a:pt x="0" y="262"/>
                    </a:cubicBezTo>
                    <a:lnTo>
                      <a:pt x="0" y="2560"/>
                    </a:lnTo>
                    <a:cubicBezTo>
                      <a:pt x="0" y="2703"/>
                      <a:pt x="119" y="2822"/>
                      <a:pt x="262" y="2822"/>
                    </a:cubicBezTo>
                    <a:cubicBezTo>
                      <a:pt x="405" y="2822"/>
                      <a:pt x="512" y="2703"/>
                      <a:pt x="512" y="2560"/>
                    </a:cubicBezTo>
                    <a:lnTo>
                      <a:pt x="512" y="262"/>
                    </a:lnTo>
                    <a:cubicBezTo>
                      <a:pt x="512" y="119"/>
                      <a:pt x="405" y="0"/>
                      <a:pt x="26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3" name="Google Shape;1593;p78"/>
              <p:cNvSpPr/>
              <p:nvPr/>
            </p:nvSpPr>
            <p:spPr>
              <a:xfrm>
                <a:off x="5055375" y="2049200"/>
                <a:ext cx="34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572" extrusionOk="0">
                    <a:moveTo>
                      <a:pt x="1" y="0"/>
                    </a:moveTo>
                    <a:lnTo>
                      <a:pt x="1" y="1572"/>
                    </a:lnTo>
                    <a:lnTo>
                      <a:pt x="1394" y="5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4" name="Google Shape;1594;p78"/>
              <p:cNvSpPr/>
              <p:nvPr/>
            </p:nvSpPr>
            <p:spPr>
              <a:xfrm>
                <a:off x="5010150" y="2024775"/>
                <a:ext cx="818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74" y="2227"/>
                    </a:lnTo>
                    <a:lnTo>
                      <a:pt x="3203" y="1549"/>
                    </a:lnTo>
                    <a:lnTo>
                      <a:pt x="2060" y="2168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5" name="Google Shape;1595;p78"/>
              <p:cNvSpPr/>
              <p:nvPr/>
            </p:nvSpPr>
            <p:spPr>
              <a:xfrm>
                <a:off x="5007150" y="2015950"/>
                <a:ext cx="560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346" extrusionOk="0">
                    <a:moveTo>
                      <a:pt x="540" y="1"/>
                    </a:moveTo>
                    <a:cubicBezTo>
                      <a:pt x="344" y="1"/>
                      <a:pt x="154" y="111"/>
                      <a:pt x="60" y="306"/>
                    </a:cubicBezTo>
                    <a:cubicBezTo>
                      <a:pt x="1" y="425"/>
                      <a:pt x="49" y="580"/>
                      <a:pt x="180" y="640"/>
                    </a:cubicBezTo>
                    <a:lnTo>
                      <a:pt x="1525" y="1294"/>
                    </a:lnTo>
                    <a:cubicBezTo>
                      <a:pt x="1594" y="1329"/>
                      <a:pt x="1668" y="1346"/>
                      <a:pt x="1740" y="1346"/>
                    </a:cubicBezTo>
                    <a:cubicBezTo>
                      <a:pt x="1915" y="1346"/>
                      <a:pt x="2080" y="1249"/>
                      <a:pt x="2156" y="1080"/>
                    </a:cubicBezTo>
                    <a:cubicBezTo>
                      <a:pt x="2239" y="925"/>
                      <a:pt x="2168" y="735"/>
                      <a:pt x="2013" y="663"/>
                    </a:cubicBezTo>
                    <a:lnTo>
                      <a:pt x="775" y="56"/>
                    </a:lnTo>
                    <a:cubicBezTo>
                      <a:pt x="700" y="19"/>
                      <a:pt x="619" y="1"/>
                      <a:pt x="54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6" name="Google Shape;1596;p78"/>
              <p:cNvSpPr/>
              <p:nvPr/>
            </p:nvSpPr>
            <p:spPr>
              <a:xfrm>
                <a:off x="5048825" y="2031925"/>
                <a:ext cx="1282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82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lnTo>
                      <a:pt x="1" y="2560"/>
                    </a:lnTo>
                    <a:cubicBezTo>
                      <a:pt x="1" y="2703"/>
                      <a:pt x="108" y="2822"/>
                      <a:pt x="251" y="2822"/>
                    </a:cubicBezTo>
                    <a:cubicBezTo>
                      <a:pt x="394" y="2822"/>
                      <a:pt x="513" y="2703"/>
                      <a:pt x="513" y="2560"/>
                    </a:cubicBezTo>
                    <a:lnTo>
                      <a:pt x="513" y="263"/>
                    </a:lnTo>
                    <a:cubicBezTo>
                      <a:pt x="513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7" name="Google Shape;1597;p78"/>
              <p:cNvSpPr/>
              <p:nvPr/>
            </p:nvSpPr>
            <p:spPr>
              <a:xfrm>
                <a:off x="4732125" y="244537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84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84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8" name="Google Shape;1598;p78"/>
              <p:cNvSpPr/>
              <p:nvPr/>
            </p:nvSpPr>
            <p:spPr>
              <a:xfrm>
                <a:off x="4732125" y="254092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96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96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9" name="Google Shape;1599;p78"/>
              <p:cNvSpPr/>
              <p:nvPr/>
            </p:nvSpPr>
            <p:spPr>
              <a:xfrm>
                <a:off x="3980550" y="3668725"/>
                <a:ext cx="503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180" extrusionOk="0">
                    <a:moveTo>
                      <a:pt x="1012" y="1"/>
                    </a:moveTo>
                    <a:cubicBezTo>
                      <a:pt x="453" y="1"/>
                      <a:pt x="0" y="263"/>
                      <a:pt x="0" y="584"/>
                    </a:cubicBezTo>
                    <a:cubicBezTo>
                      <a:pt x="0" y="906"/>
                      <a:pt x="453" y="1180"/>
                      <a:pt x="1012" y="1180"/>
                    </a:cubicBezTo>
                    <a:cubicBezTo>
                      <a:pt x="1560" y="1180"/>
                      <a:pt x="2012" y="906"/>
                      <a:pt x="2012" y="584"/>
                    </a:cubicBezTo>
                    <a:cubicBezTo>
                      <a:pt x="2012" y="263"/>
                      <a:pt x="1560" y="1"/>
                      <a:pt x="1012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0" name="Google Shape;1600;p78"/>
              <p:cNvSpPr/>
              <p:nvPr/>
            </p:nvSpPr>
            <p:spPr>
              <a:xfrm>
                <a:off x="3564725" y="3293700"/>
                <a:ext cx="616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3239" extrusionOk="0">
                    <a:moveTo>
                      <a:pt x="0" y="0"/>
                    </a:moveTo>
                    <a:lnTo>
                      <a:pt x="0" y="2655"/>
                    </a:lnTo>
                    <a:lnTo>
                      <a:pt x="24" y="2679"/>
                    </a:lnTo>
                    <a:cubicBezTo>
                      <a:pt x="143" y="3000"/>
                      <a:pt x="643" y="3239"/>
                      <a:pt x="1227" y="3239"/>
                    </a:cubicBezTo>
                    <a:cubicBezTo>
                      <a:pt x="1822" y="3239"/>
                      <a:pt x="2310" y="3000"/>
                      <a:pt x="2429" y="2679"/>
                    </a:cubicBezTo>
                    <a:lnTo>
                      <a:pt x="2465" y="2655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1" name="Google Shape;1601;p78"/>
              <p:cNvSpPr/>
              <p:nvPr/>
            </p:nvSpPr>
            <p:spPr>
              <a:xfrm>
                <a:off x="3564725" y="3275525"/>
                <a:ext cx="616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442" extrusionOk="0">
                    <a:moveTo>
                      <a:pt x="1227" y="1"/>
                    </a:moveTo>
                    <a:cubicBezTo>
                      <a:pt x="548" y="1"/>
                      <a:pt x="0" y="322"/>
                      <a:pt x="0" y="727"/>
                    </a:cubicBezTo>
                    <a:cubicBezTo>
                      <a:pt x="0" y="1120"/>
                      <a:pt x="548" y="1441"/>
                      <a:pt x="1227" y="1441"/>
                    </a:cubicBezTo>
                    <a:cubicBezTo>
                      <a:pt x="1905" y="1441"/>
                      <a:pt x="2465" y="1120"/>
                      <a:pt x="2465" y="727"/>
                    </a:cubicBezTo>
                    <a:cubicBezTo>
                      <a:pt x="2465" y="322"/>
                      <a:pt x="1905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2" name="Google Shape;1602;p78"/>
              <p:cNvSpPr/>
              <p:nvPr/>
            </p:nvSpPr>
            <p:spPr>
              <a:xfrm>
                <a:off x="3503100" y="3352325"/>
                <a:ext cx="616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40" extrusionOk="0">
                    <a:moveTo>
                      <a:pt x="1" y="1"/>
                    </a:moveTo>
                    <a:lnTo>
                      <a:pt x="1" y="2656"/>
                    </a:lnTo>
                    <a:lnTo>
                      <a:pt x="24" y="2680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2" y="3239"/>
                      <a:pt x="2310" y="3001"/>
                      <a:pt x="2430" y="2668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3" name="Google Shape;1603;p78"/>
              <p:cNvSpPr/>
              <p:nvPr/>
            </p:nvSpPr>
            <p:spPr>
              <a:xfrm>
                <a:off x="3503100" y="3334175"/>
                <a:ext cx="616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1" extrusionOk="0">
                    <a:moveTo>
                      <a:pt x="1227" y="0"/>
                    </a:moveTo>
                    <a:cubicBezTo>
                      <a:pt x="548" y="0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06" y="1441"/>
                      <a:pt x="2465" y="1120"/>
                      <a:pt x="2465" y="727"/>
                    </a:cubicBezTo>
                    <a:cubicBezTo>
                      <a:pt x="2465" y="322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4" name="Google Shape;1604;p78"/>
              <p:cNvSpPr/>
              <p:nvPr/>
            </p:nvSpPr>
            <p:spPr>
              <a:xfrm>
                <a:off x="3949875" y="3734525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25" y="2679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3" y="3239"/>
                      <a:pt x="2311" y="3001"/>
                      <a:pt x="2430" y="2679"/>
                    </a:cubicBezTo>
                    <a:lnTo>
                      <a:pt x="2466" y="2655"/>
                    </a:ln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5" name="Google Shape;1605;p78"/>
              <p:cNvSpPr/>
              <p:nvPr/>
            </p:nvSpPr>
            <p:spPr>
              <a:xfrm>
                <a:off x="3949875" y="3716650"/>
                <a:ext cx="61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442" extrusionOk="0">
                    <a:moveTo>
                      <a:pt x="1227" y="1"/>
                    </a:moveTo>
                    <a:cubicBezTo>
                      <a:pt x="549" y="1"/>
                      <a:pt x="1" y="322"/>
                      <a:pt x="1" y="715"/>
                    </a:cubicBezTo>
                    <a:cubicBezTo>
                      <a:pt x="1" y="1120"/>
                      <a:pt x="549" y="1441"/>
                      <a:pt x="1227" y="1441"/>
                    </a:cubicBezTo>
                    <a:cubicBezTo>
                      <a:pt x="1906" y="1441"/>
                      <a:pt x="2454" y="1120"/>
                      <a:pt x="2454" y="715"/>
                    </a:cubicBezTo>
                    <a:cubicBezTo>
                      <a:pt x="2454" y="322"/>
                      <a:pt x="1906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78"/>
              <p:cNvSpPr/>
              <p:nvPr/>
            </p:nvSpPr>
            <p:spPr>
              <a:xfrm>
                <a:off x="3918925" y="3767850"/>
                <a:ext cx="616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52" extrusionOk="0">
                    <a:moveTo>
                      <a:pt x="1" y="1"/>
                    </a:moveTo>
                    <a:lnTo>
                      <a:pt x="1" y="2668"/>
                    </a:lnTo>
                    <a:lnTo>
                      <a:pt x="36" y="2692"/>
                    </a:lnTo>
                    <a:cubicBezTo>
                      <a:pt x="155" y="3013"/>
                      <a:pt x="644" y="3251"/>
                      <a:pt x="1239" y="3251"/>
                    </a:cubicBezTo>
                    <a:cubicBezTo>
                      <a:pt x="1822" y="3251"/>
                      <a:pt x="2322" y="3013"/>
                      <a:pt x="2441" y="2680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78"/>
              <p:cNvSpPr/>
              <p:nvPr/>
            </p:nvSpPr>
            <p:spPr>
              <a:xfrm>
                <a:off x="3918925" y="3749700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39" y="0"/>
                    </a:moveTo>
                    <a:cubicBezTo>
                      <a:pt x="560" y="0"/>
                      <a:pt x="1" y="322"/>
                      <a:pt x="1" y="727"/>
                    </a:cubicBezTo>
                    <a:cubicBezTo>
                      <a:pt x="1" y="1120"/>
                      <a:pt x="560" y="1441"/>
                      <a:pt x="1239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0"/>
                      <a:pt x="123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78"/>
              <p:cNvSpPr/>
              <p:nvPr/>
            </p:nvSpPr>
            <p:spPr>
              <a:xfrm>
                <a:off x="1515650" y="2663250"/>
                <a:ext cx="140825" cy="1661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6645" extrusionOk="0">
                    <a:moveTo>
                      <a:pt x="1" y="1"/>
                    </a:moveTo>
                    <a:lnTo>
                      <a:pt x="1" y="5430"/>
                    </a:lnTo>
                    <a:lnTo>
                      <a:pt x="60" y="5489"/>
                    </a:lnTo>
                    <a:cubicBezTo>
                      <a:pt x="334" y="6144"/>
                      <a:pt x="1465" y="6644"/>
                      <a:pt x="2811" y="6644"/>
                    </a:cubicBezTo>
                    <a:cubicBezTo>
                      <a:pt x="4168" y="6644"/>
                      <a:pt x="5299" y="6144"/>
                      <a:pt x="5573" y="5478"/>
                    </a:cubicBezTo>
                    <a:lnTo>
                      <a:pt x="5632" y="5430"/>
                    </a:lnTo>
                    <a:lnTo>
                      <a:pt x="563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78"/>
              <p:cNvSpPr/>
              <p:nvPr/>
            </p:nvSpPr>
            <p:spPr>
              <a:xfrm>
                <a:off x="1515350" y="2626350"/>
                <a:ext cx="141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2942" extrusionOk="0">
                    <a:moveTo>
                      <a:pt x="2823" y="0"/>
                    </a:moveTo>
                    <a:cubicBezTo>
                      <a:pt x="1263" y="0"/>
                      <a:pt x="1" y="655"/>
                      <a:pt x="1" y="1477"/>
                    </a:cubicBezTo>
                    <a:cubicBezTo>
                      <a:pt x="1" y="2286"/>
                      <a:pt x="1263" y="2941"/>
                      <a:pt x="2823" y="2941"/>
                    </a:cubicBezTo>
                    <a:cubicBezTo>
                      <a:pt x="4382" y="2941"/>
                      <a:pt x="5644" y="2286"/>
                      <a:pt x="5644" y="1477"/>
                    </a:cubicBezTo>
                    <a:cubicBezTo>
                      <a:pt x="5644" y="655"/>
                      <a:pt x="4382" y="0"/>
                      <a:pt x="2823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78"/>
              <p:cNvSpPr/>
              <p:nvPr/>
            </p:nvSpPr>
            <p:spPr>
              <a:xfrm>
                <a:off x="1534400" y="2621275"/>
                <a:ext cx="103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56" extrusionOk="0">
                    <a:moveTo>
                      <a:pt x="2061" y="1"/>
                    </a:moveTo>
                    <a:cubicBezTo>
                      <a:pt x="918" y="1"/>
                      <a:pt x="1" y="477"/>
                      <a:pt x="1" y="1084"/>
                    </a:cubicBezTo>
                    <a:cubicBezTo>
                      <a:pt x="1" y="1680"/>
                      <a:pt x="918" y="2156"/>
                      <a:pt x="2061" y="2156"/>
                    </a:cubicBezTo>
                    <a:cubicBezTo>
                      <a:pt x="3204" y="2156"/>
                      <a:pt x="4132" y="1680"/>
                      <a:pt x="4132" y="1084"/>
                    </a:cubicBezTo>
                    <a:cubicBezTo>
                      <a:pt x="4132" y="477"/>
                      <a:pt x="3204" y="1"/>
                      <a:pt x="206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78"/>
              <p:cNvSpPr/>
              <p:nvPr/>
            </p:nvSpPr>
            <p:spPr>
              <a:xfrm>
                <a:off x="2031500" y="2065850"/>
                <a:ext cx="2488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2" extrusionOk="0">
                    <a:moveTo>
                      <a:pt x="1191" y="1"/>
                    </a:moveTo>
                    <a:cubicBezTo>
                      <a:pt x="1191" y="1"/>
                      <a:pt x="1167" y="37"/>
                      <a:pt x="1119" y="120"/>
                    </a:cubicBezTo>
                    <a:cubicBezTo>
                      <a:pt x="72" y="2501"/>
                      <a:pt x="0" y="2585"/>
                      <a:pt x="0" y="4942"/>
                    </a:cubicBezTo>
                    <a:cubicBezTo>
                      <a:pt x="0" y="7311"/>
                      <a:pt x="155" y="7990"/>
                      <a:pt x="1119" y="9752"/>
                    </a:cubicBezTo>
                    <a:cubicBezTo>
                      <a:pt x="1143" y="9800"/>
                      <a:pt x="1167" y="9835"/>
                      <a:pt x="1191" y="9871"/>
                    </a:cubicBezTo>
                    <a:lnTo>
                      <a:pt x="9954" y="9871"/>
                    </a:lnTo>
                    <a:lnTo>
                      <a:pt x="9954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78"/>
              <p:cNvSpPr/>
              <p:nvPr/>
            </p:nvSpPr>
            <p:spPr>
              <a:xfrm>
                <a:off x="2237175" y="2065850"/>
                <a:ext cx="860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2" extrusionOk="0">
                    <a:moveTo>
                      <a:pt x="1727" y="1"/>
                    </a:moveTo>
                    <a:cubicBezTo>
                      <a:pt x="774" y="1"/>
                      <a:pt x="0" y="2204"/>
                      <a:pt x="0" y="4930"/>
                    </a:cubicBezTo>
                    <a:cubicBezTo>
                      <a:pt x="0" y="7657"/>
                      <a:pt x="774" y="9871"/>
                      <a:pt x="1727" y="9871"/>
                    </a:cubicBezTo>
                    <a:cubicBezTo>
                      <a:pt x="2679" y="9871"/>
                      <a:pt x="3441" y="7657"/>
                      <a:pt x="3441" y="4930"/>
                    </a:cubicBezTo>
                    <a:cubicBezTo>
                      <a:pt x="3441" y="2204"/>
                      <a:pt x="2679" y="1"/>
                      <a:pt x="1727" y="1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78"/>
              <p:cNvSpPr/>
              <p:nvPr/>
            </p:nvSpPr>
            <p:spPr>
              <a:xfrm>
                <a:off x="2296100" y="2130450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48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48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78"/>
              <p:cNvSpPr/>
              <p:nvPr/>
            </p:nvSpPr>
            <p:spPr>
              <a:xfrm>
                <a:off x="1917775" y="3334175"/>
                <a:ext cx="10065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29" extrusionOk="0">
                    <a:moveTo>
                      <a:pt x="1" y="0"/>
                    </a:moveTo>
                    <a:lnTo>
                      <a:pt x="1" y="13728"/>
                    </a:lnTo>
                    <a:lnTo>
                      <a:pt x="4025" y="13728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5" name="Google Shape;1615;p78"/>
              <p:cNvSpPr/>
              <p:nvPr/>
            </p:nvSpPr>
            <p:spPr>
              <a:xfrm>
                <a:off x="2018400" y="3334175"/>
                <a:ext cx="6490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9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6" name="Google Shape;1616;p78"/>
              <p:cNvSpPr/>
              <p:nvPr/>
            </p:nvSpPr>
            <p:spPr>
              <a:xfrm>
                <a:off x="2031500" y="3382400"/>
                <a:ext cx="2488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1" extrusionOk="0">
                    <a:moveTo>
                      <a:pt x="1191" y="0"/>
                    </a:moveTo>
                    <a:cubicBezTo>
                      <a:pt x="1191" y="0"/>
                      <a:pt x="1167" y="36"/>
                      <a:pt x="1119" y="119"/>
                    </a:cubicBezTo>
                    <a:cubicBezTo>
                      <a:pt x="72" y="2500"/>
                      <a:pt x="0" y="2584"/>
                      <a:pt x="0" y="4941"/>
                    </a:cubicBezTo>
                    <a:cubicBezTo>
                      <a:pt x="0" y="7299"/>
                      <a:pt x="155" y="7977"/>
                      <a:pt x="1119" y="9763"/>
                    </a:cubicBezTo>
                    <a:cubicBezTo>
                      <a:pt x="1143" y="9799"/>
                      <a:pt x="1167" y="9835"/>
                      <a:pt x="1191" y="9870"/>
                    </a:cubicBezTo>
                    <a:lnTo>
                      <a:pt x="9954" y="9870"/>
                    </a:lnTo>
                    <a:lnTo>
                      <a:pt x="9954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7" name="Google Shape;1617;p78"/>
              <p:cNvSpPr/>
              <p:nvPr/>
            </p:nvSpPr>
            <p:spPr>
              <a:xfrm>
                <a:off x="2237175" y="3382400"/>
                <a:ext cx="860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1" extrusionOk="0">
                    <a:moveTo>
                      <a:pt x="1727" y="0"/>
                    </a:moveTo>
                    <a:cubicBezTo>
                      <a:pt x="774" y="0"/>
                      <a:pt x="0" y="2215"/>
                      <a:pt x="0" y="4929"/>
                    </a:cubicBezTo>
                    <a:cubicBezTo>
                      <a:pt x="0" y="7656"/>
                      <a:pt x="774" y="9870"/>
                      <a:pt x="1727" y="9870"/>
                    </a:cubicBezTo>
                    <a:cubicBezTo>
                      <a:pt x="2679" y="9870"/>
                      <a:pt x="3441" y="7656"/>
                      <a:pt x="3441" y="4929"/>
                    </a:cubicBezTo>
                    <a:cubicBezTo>
                      <a:pt x="3441" y="2215"/>
                      <a:pt x="2679" y="0"/>
                      <a:pt x="1727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78"/>
              <p:cNvSpPr/>
              <p:nvPr/>
            </p:nvSpPr>
            <p:spPr>
              <a:xfrm>
                <a:off x="2296100" y="3446975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60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6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3800175" y="3724100"/>
                <a:ext cx="1226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2978" extrusionOk="0">
                    <a:moveTo>
                      <a:pt x="1977" y="0"/>
                    </a:moveTo>
                    <a:lnTo>
                      <a:pt x="0" y="1453"/>
                    </a:lnTo>
                    <a:lnTo>
                      <a:pt x="3191" y="2977"/>
                    </a:lnTo>
                    <a:lnTo>
                      <a:pt x="4905" y="1286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3800175" y="3760425"/>
                <a:ext cx="797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4787" extrusionOk="0">
                    <a:moveTo>
                      <a:pt x="0" y="0"/>
                    </a:moveTo>
                    <a:lnTo>
                      <a:pt x="0" y="3227"/>
                    </a:lnTo>
                    <a:lnTo>
                      <a:pt x="3191" y="4786"/>
                    </a:lnTo>
                    <a:lnTo>
                      <a:pt x="3191" y="1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3879925" y="3756250"/>
                <a:ext cx="42900" cy="1238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4954" extrusionOk="0">
                    <a:moveTo>
                      <a:pt x="1715" y="0"/>
                    </a:moveTo>
                    <a:lnTo>
                      <a:pt x="1" y="1691"/>
                    </a:lnTo>
                    <a:lnTo>
                      <a:pt x="1" y="4953"/>
                    </a:lnTo>
                    <a:lnTo>
                      <a:pt x="1596" y="3144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605200" y="3572900"/>
                <a:ext cx="1158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72" extrusionOk="0">
                    <a:moveTo>
                      <a:pt x="1870" y="0"/>
                    </a:moveTo>
                    <a:lnTo>
                      <a:pt x="1" y="1250"/>
                    </a:lnTo>
                    <a:lnTo>
                      <a:pt x="3025" y="2572"/>
                    </a:lnTo>
                    <a:lnTo>
                      <a:pt x="4632" y="1119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3605200" y="3604150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3680800" y="3600875"/>
                <a:ext cx="40225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4275" extrusionOk="0">
                    <a:moveTo>
                      <a:pt x="1608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03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3584950" y="3656825"/>
                <a:ext cx="1161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2561" extrusionOk="0">
                    <a:moveTo>
                      <a:pt x="1870" y="1"/>
                    </a:moveTo>
                    <a:lnTo>
                      <a:pt x="1" y="1251"/>
                    </a:lnTo>
                    <a:lnTo>
                      <a:pt x="3025" y="2561"/>
                    </a:lnTo>
                    <a:lnTo>
                      <a:pt x="4644" y="110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3584950" y="3688075"/>
                <a:ext cx="75650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45" extrusionOk="0">
                    <a:moveTo>
                      <a:pt x="1" y="1"/>
                    </a:moveTo>
                    <a:lnTo>
                      <a:pt x="1" y="2799"/>
                    </a:lnTo>
                    <a:lnTo>
                      <a:pt x="3025" y="4144"/>
                    </a:lnTo>
                    <a:lnTo>
                      <a:pt x="3025" y="1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3660575" y="3684500"/>
                <a:ext cx="40500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88" extrusionOk="0">
                    <a:moveTo>
                      <a:pt x="1619" y="1"/>
                    </a:moveTo>
                    <a:lnTo>
                      <a:pt x="0" y="1454"/>
                    </a:lnTo>
                    <a:lnTo>
                      <a:pt x="0" y="4287"/>
                    </a:lnTo>
                    <a:lnTo>
                      <a:pt x="1500" y="2716"/>
                    </a:ln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3659375" y="3220475"/>
                <a:ext cx="115800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60" extrusionOk="0">
                    <a:moveTo>
                      <a:pt x="1870" y="0"/>
                    </a:moveTo>
                    <a:lnTo>
                      <a:pt x="0" y="1250"/>
                    </a:lnTo>
                    <a:lnTo>
                      <a:pt x="3025" y="2560"/>
                    </a:lnTo>
                    <a:lnTo>
                      <a:pt x="4632" y="1107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659375" y="3251425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3734975" y="32481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15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4002275" y="4113425"/>
                <a:ext cx="1384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2811" extrusionOk="0">
                    <a:moveTo>
                      <a:pt x="0" y="1"/>
                    </a:moveTo>
                    <a:lnTo>
                      <a:pt x="0" y="2811"/>
                    </a:lnTo>
                    <a:lnTo>
                      <a:pt x="5537" y="2811"/>
                    </a:lnTo>
                    <a:lnTo>
                      <a:pt x="5537" y="1"/>
                    </a:lnTo>
                    <a:close/>
                  </a:path>
                </a:pathLst>
              </a:custGeom>
              <a:solidFill>
                <a:srgbClr val="484948"/>
              </a:solidFill>
              <a:ln w="18750" cap="rnd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4125800" y="4107775"/>
                <a:ext cx="205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5" extrusionOk="0">
                    <a:moveTo>
                      <a:pt x="155" y="1"/>
                    </a:moveTo>
                    <a:lnTo>
                      <a:pt x="1" y="441"/>
                    </a:lnTo>
                    <a:lnTo>
                      <a:pt x="382" y="441"/>
                    </a:lnTo>
                    <a:lnTo>
                      <a:pt x="382" y="822"/>
                    </a:lnTo>
                    <a:lnTo>
                      <a:pt x="822" y="965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4095750" y="4107775"/>
                <a:ext cx="235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4061500" y="4107775"/>
                <a:ext cx="232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442" extrusionOk="0">
                    <a:moveTo>
                      <a:pt x="144" y="1"/>
                    </a:moveTo>
                    <a:lnTo>
                      <a:pt x="1" y="441"/>
                    </a:lnTo>
                    <a:lnTo>
                      <a:pt x="787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28175" y="4107775"/>
                <a:ext cx="232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3996925" y="4107775"/>
                <a:ext cx="241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23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441" y="822"/>
                    </a:lnTo>
                    <a:lnTo>
                      <a:pt x="441" y="441"/>
                    </a:lnTo>
                    <a:lnTo>
                      <a:pt x="822" y="441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3996925" y="4136950"/>
                <a:ext cx="110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87" extrusionOk="0">
                    <a:moveTo>
                      <a:pt x="0" y="0"/>
                    </a:moveTo>
                    <a:lnTo>
                      <a:pt x="0" y="631"/>
                    </a:lnTo>
                    <a:lnTo>
                      <a:pt x="441" y="786"/>
                    </a:lnTo>
                    <a:lnTo>
                      <a:pt x="441" y="1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3996925" y="4165225"/>
                <a:ext cx="24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0" y="1"/>
                    </a:moveTo>
                    <a:lnTo>
                      <a:pt x="0" y="965"/>
                    </a:lnTo>
                    <a:lnTo>
                      <a:pt x="822" y="965"/>
                    </a:lnTo>
                    <a:lnTo>
                      <a:pt x="965" y="524"/>
                    </a:lnTo>
                    <a:lnTo>
                      <a:pt x="441" y="524"/>
                    </a:lnTo>
                    <a:lnTo>
                      <a:pt x="441" y="1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027875" y="4178325"/>
                <a:ext cx="914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41" extrusionOk="0">
                    <a:moveTo>
                      <a:pt x="143" y="0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0"/>
                    </a:lnTo>
                    <a:close/>
                    <a:moveTo>
                      <a:pt x="1501" y="0"/>
                    </a:moveTo>
                    <a:lnTo>
                      <a:pt x="1358" y="441"/>
                    </a:lnTo>
                    <a:lnTo>
                      <a:pt x="2144" y="441"/>
                    </a:lnTo>
                    <a:lnTo>
                      <a:pt x="2298" y="0"/>
                    </a:lnTo>
                    <a:close/>
                    <a:moveTo>
                      <a:pt x="2858" y="0"/>
                    </a:moveTo>
                    <a:lnTo>
                      <a:pt x="2715" y="441"/>
                    </a:lnTo>
                    <a:lnTo>
                      <a:pt x="3501" y="441"/>
                    </a:lnTo>
                    <a:lnTo>
                      <a:pt x="3656" y="0"/>
                    </a:lnTo>
                    <a:close/>
                  </a:path>
                </a:pathLst>
              </a:custGeom>
              <a:solidFill>
                <a:srgbClr val="FCB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4125800" y="4169100"/>
                <a:ext cx="205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0" extrusionOk="0">
                    <a:moveTo>
                      <a:pt x="382" y="0"/>
                    </a:moveTo>
                    <a:lnTo>
                      <a:pt x="382" y="369"/>
                    </a:lnTo>
                    <a:lnTo>
                      <a:pt x="155" y="369"/>
                    </a:lnTo>
                    <a:lnTo>
                      <a:pt x="1" y="810"/>
                    </a:lnTo>
                    <a:lnTo>
                      <a:pt x="822" y="810"/>
                    </a:lnTo>
                    <a:lnTo>
                      <a:pt x="822" y="143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135325" y="4140525"/>
                <a:ext cx="1105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87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441" y="786"/>
                    </a:lnTo>
                    <a:lnTo>
                      <a:pt x="441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5961450" y="2578725"/>
                <a:ext cx="10807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3370" extrusionOk="0">
                    <a:moveTo>
                      <a:pt x="1262" y="0"/>
                    </a:moveTo>
                    <a:lnTo>
                      <a:pt x="0" y="619"/>
                    </a:lnTo>
                    <a:lnTo>
                      <a:pt x="3036" y="3370"/>
                    </a:lnTo>
                    <a:lnTo>
                      <a:pt x="4322" y="2501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6037350" y="2641225"/>
                <a:ext cx="3217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585" extrusionOk="0">
                    <a:moveTo>
                      <a:pt x="1286" y="1"/>
                    </a:moveTo>
                    <a:lnTo>
                      <a:pt x="0" y="870"/>
                    </a:lnTo>
                    <a:lnTo>
                      <a:pt x="0" y="1417"/>
                    </a:lnTo>
                    <a:lnTo>
                      <a:pt x="1286" y="158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6003425" y="25712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0" y="1"/>
                    </a:moveTo>
                    <a:lnTo>
                      <a:pt x="0" y="917"/>
                    </a:lnTo>
                    <a:lnTo>
                      <a:pt x="1131" y="1560"/>
                    </a:lnTo>
                    <a:lnTo>
                      <a:pt x="1131" y="4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6007275" y="2578125"/>
                <a:ext cx="190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77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763" y="977"/>
                    </a:lnTo>
                    <a:lnTo>
                      <a:pt x="763" y="3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981700" y="2594200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869" y="0"/>
                    </a:moveTo>
                    <a:lnTo>
                      <a:pt x="0" y="322"/>
                    </a:lnTo>
                    <a:lnTo>
                      <a:pt x="1024" y="1132"/>
                    </a:lnTo>
                    <a:lnTo>
                      <a:pt x="2000" y="643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3296225" y="2588550"/>
                <a:ext cx="19500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10788" fill="none" extrusionOk="0">
                    <a:moveTo>
                      <a:pt x="7799" y="10787"/>
                    </a:moveTo>
                    <a:lnTo>
                      <a:pt x="1" y="3322"/>
                    </a:lnTo>
                    <a:lnTo>
                      <a:pt x="1" y="0"/>
                    </a:lnTo>
                    <a:lnTo>
                      <a:pt x="7799" y="7084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3306050" y="2681400"/>
                <a:ext cx="1077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3371" extrusionOk="0">
                    <a:moveTo>
                      <a:pt x="1251" y="1"/>
                    </a:moveTo>
                    <a:lnTo>
                      <a:pt x="1" y="632"/>
                    </a:lnTo>
                    <a:lnTo>
                      <a:pt x="3037" y="3370"/>
                    </a:lnTo>
                    <a:lnTo>
                      <a:pt x="4311" y="2513"/>
                    </a:ln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3381950" y="2744225"/>
                <a:ext cx="31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84" extrusionOk="0">
                    <a:moveTo>
                      <a:pt x="1275" y="0"/>
                    </a:moveTo>
                    <a:lnTo>
                      <a:pt x="1" y="857"/>
                    </a:lnTo>
                    <a:lnTo>
                      <a:pt x="1" y="1417"/>
                    </a:lnTo>
                    <a:lnTo>
                      <a:pt x="1275" y="1584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3348025" y="26739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" y="0"/>
                    </a:moveTo>
                    <a:lnTo>
                      <a:pt x="1" y="929"/>
                    </a:lnTo>
                    <a:lnTo>
                      <a:pt x="1132" y="1560"/>
                    </a:lnTo>
                    <a:lnTo>
                      <a:pt x="1132" y="4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3351600" y="2681125"/>
                <a:ext cx="193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77" extrusionOk="0">
                    <a:moveTo>
                      <a:pt x="0" y="0"/>
                    </a:moveTo>
                    <a:lnTo>
                      <a:pt x="0" y="548"/>
                    </a:lnTo>
                    <a:lnTo>
                      <a:pt x="774" y="976"/>
                    </a:lnTo>
                    <a:lnTo>
                      <a:pt x="774" y="3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78"/>
              <p:cNvSpPr/>
              <p:nvPr/>
            </p:nvSpPr>
            <p:spPr>
              <a:xfrm>
                <a:off x="3326300" y="2697200"/>
                <a:ext cx="500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20" extrusionOk="0">
                    <a:moveTo>
                      <a:pt x="870" y="0"/>
                    </a:moveTo>
                    <a:lnTo>
                      <a:pt x="0" y="310"/>
                    </a:lnTo>
                    <a:lnTo>
                      <a:pt x="1012" y="1119"/>
                    </a:lnTo>
                    <a:lnTo>
                      <a:pt x="2001" y="631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78"/>
              <p:cNvSpPr/>
              <p:nvPr/>
            </p:nvSpPr>
            <p:spPr>
              <a:xfrm>
                <a:off x="4406800" y="3154100"/>
                <a:ext cx="266125" cy="11282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4513" extrusionOk="0">
                    <a:moveTo>
                      <a:pt x="0" y="0"/>
                    </a:moveTo>
                    <a:lnTo>
                      <a:pt x="0" y="4513"/>
                    </a:lnTo>
                    <a:lnTo>
                      <a:pt x="10644" y="4513"/>
                    </a:lnTo>
                    <a:lnTo>
                      <a:pt x="10644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>
                <a:off x="4485375" y="3284750"/>
                <a:ext cx="10002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59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4001" y="358"/>
                    </a:lnTo>
                    <a:lnTo>
                      <a:pt x="4001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78"/>
              <p:cNvSpPr/>
              <p:nvPr/>
            </p:nvSpPr>
            <p:spPr>
              <a:xfrm>
                <a:off x="4406800" y="3266900"/>
                <a:ext cx="2661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715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0644" y="715"/>
                    </a:lnTo>
                    <a:lnTo>
                      <a:pt x="10644" y="1"/>
                    </a:lnTo>
                    <a:close/>
                  </a:path>
                </a:pathLst>
              </a:custGeom>
              <a:solidFill>
                <a:srgbClr val="2D2D2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78"/>
              <p:cNvSpPr/>
              <p:nvPr/>
            </p:nvSpPr>
            <p:spPr>
              <a:xfrm>
                <a:off x="4456800" y="3172250"/>
                <a:ext cx="16462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013" extrusionOk="0">
                    <a:moveTo>
                      <a:pt x="0" y="0"/>
                    </a:moveTo>
                    <a:lnTo>
                      <a:pt x="0" y="3013"/>
                    </a:lnTo>
                    <a:lnTo>
                      <a:pt x="6584" y="3013"/>
                    </a:ln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293425" y="2716525"/>
                <a:ext cx="1339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3276" extrusionOk="0">
                    <a:moveTo>
                      <a:pt x="1" y="1"/>
                    </a:moveTo>
                    <a:lnTo>
                      <a:pt x="1" y="3275"/>
                    </a:lnTo>
                    <a:lnTo>
                      <a:pt x="5358" y="3275"/>
                    </a:lnTo>
                    <a:lnTo>
                      <a:pt x="5358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78"/>
              <p:cNvSpPr/>
              <p:nvPr/>
            </p:nvSpPr>
            <p:spPr>
              <a:xfrm>
                <a:off x="2318425" y="2729625"/>
                <a:ext cx="830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192" extrusionOk="0">
                    <a:moveTo>
                      <a:pt x="1" y="1"/>
                    </a:moveTo>
                    <a:lnTo>
                      <a:pt x="1" y="2192"/>
                    </a:lnTo>
                    <a:lnTo>
                      <a:pt x="3323" y="2192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78"/>
              <p:cNvSpPr/>
              <p:nvPr/>
            </p:nvSpPr>
            <p:spPr>
              <a:xfrm>
                <a:off x="2932800" y="3026700"/>
                <a:ext cx="1732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3275" extrusionOk="0">
                    <a:moveTo>
                      <a:pt x="0" y="0"/>
                    </a:moveTo>
                    <a:lnTo>
                      <a:pt x="0" y="3274"/>
                    </a:lnTo>
                    <a:lnTo>
                      <a:pt x="6930" y="3274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3106025" y="3026700"/>
                <a:ext cx="3852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3275" extrusionOk="0">
                    <a:moveTo>
                      <a:pt x="1" y="0"/>
                    </a:moveTo>
                    <a:lnTo>
                      <a:pt x="1" y="3274"/>
                    </a:lnTo>
                    <a:lnTo>
                      <a:pt x="15407" y="3274"/>
                    </a:lnTo>
                    <a:lnTo>
                      <a:pt x="15407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78"/>
              <p:cNvSpPr/>
              <p:nvPr/>
            </p:nvSpPr>
            <p:spPr>
              <a:xfrm>
                <a:off x="2999175" y="3039800"/>
                <a:ext cx="82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310" y="2191"/>
                    </a:lnTo>
                    <a:lnTo>
                      <a:pt x="3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78"/>
              <p:cNvSpPr/>
              <p:nvPr/>
            </p:nvSpPr>
            <p:spPr>
              <a:xfrm>
                <a:off x="1795750" y="2565325"/>
                <a:ext cx="1539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275" extrusionOk="0">
                    <a:moveTo>
                      <a:pt x="0" y="1"/>
                    </a:moveTo>
                    <a:lnTo>
                      <a:pt x="0" y="3275"/>
                    </a:lnTo>
                    <a:lnTo>
                      <a:pt x="6156" y="3275"/>
                    </a:lnTo>
                    <a:lnTo>
                      <a:pt x="6156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1824625" y="2578425"/>
                <a:ext cx="952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192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810" y="2191"/>
                    </a:lnTo>
                    <a:lnTo>
                      <a:pt x="3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78"/>
              <p:cNvSpPr/>
              <p:nvPr/>
            </p:nvSpPr>
            <p:spPr>
              <a:xfrm>
                <a:off x="4406800" y="3172250"/>
                <a:ext cx="297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323" extrusionOk="0">
                    <a:moveTo>
                      <a:pt x="0" y="0"/>
                    </a:moveTo>
                    <a:lnTo>
                      <a:pt x="0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78"/>
              <p:cNvSpPr/>
              <p:nvPr/>
            </p:nvSpPr>
            <p:spPr>
              <a:xfrm>
                <a:off x="4406800" y="3221950"/>
                <a:ext cx="297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335" extrusionOk="0">
                    <a:moveTo>
                      <a:pt x="0" y="1"/>
                    </a:moveTo>
                    <a:lnTo>
                      <a:pt x="0" y="1334"/>
                    </a:lnTo>
                    <a:lnTo>
                      <a:pt x="1191" y="13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78"/>
              <p:cNvSpPr/>
              <p:nvPr/>
            </p:nvSpPr>
            <p:spPr>
              <a:xfrm>
                <a:off x="4643125" y="3172250"/>
                <a:ext cx="2980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323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78"/>
              <p:cNvSpPr/>
              <p:nvPr/>
            </p:nvSpPr>
            <p:spPr>
              <a:xfrm>
                <a:off x="4643125" y="3172250"/>
                <a:ext cx="2980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1191" y="133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78"/>
              <p:cNvSpPr/>
              <p:nvPr/>
            </p:nvSpPr>
            <p:spPr>
              <a:xfrm>
                <a:off x="4382375" y="2892150"/>
                <a:ext cx="3363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4240" fill="none" extrusionOk="0">
                    <a:moveTo>
                      <a:pt x="1" y="1"/>
                    </a:moveTo>
                    <a:lnTo>
                      <a:pt x="13455" y="1"/>
                    </a:lnTo>
                    <a:lnTo>
                      <a:pt x="13455" y="4239"/>
                    </a:lnTo>
                    <a:lnTo>
                      <a:pt x="1" y="4239"/>
                    </a:lnTo>
                    <a:close/>
                  </a:path>
                </a:pathLst>
              </a:custGeom>
              <a:solidFill>
                <a:srgbClr val="999999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78"/>
              <p:cNvSpPr/>
              <p:nvPr/>
            </p:nvSpPr>
            <p:spPr>
              <a:xfrm>
                <a:off x="4415725" y="3009425"/>
                <a:ext cx="419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46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548"/>
                    </a:lnTo>
                    <a:cubicBezTo>
                      <a:pt x="0" y="703"/>
                      <a:pt x="131" y="846"/>
                      <a:pt x="298" y="846"/>
                    </a:cubicBezTo>
                    <a:lnTo>
                      <a:pt x="1381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78"/>
              <p:cNvSpPr/>
              <p:nvPr/>
            </p:nvSpPr>
            <p:spPr>
              <a:xfrm>
                <a:off x="4411250" y="2969850"/>
                <a:ext cx="509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37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1"/>
                    </a:cubicBezTo>
                    <a:lnTo>
                      <a:pt x="1" y="1738"/>
                    </a:lnTo>
                    <a:cubicBezTo>
                      <a:pt x="1" y="1893"/>
                      <a:pt x="132" y="2036"/>
                      <a:pt x="298" y="2036"/>
                    </a:cubicBezTo>
                    <a:lnTo>
                      <a:pt x="1739" y="2036"/>
                    </a:lnTo>
                    <a:cubicBezTo>
                      <a:pt x="1906" y="2036"/>
                      <a:pt x="2037" y="1893"/>
                      <a:pt x="2037" y="1738"/>
                    </a:cubicBezTo>
                    <a:lnTo>
                      <a:pt x="2037" y="631"/>
                    </a:lnTo>
                    <a:cubicBezTo>
                      <a:pt x="2037" y="286"/>
                      <a:pt x="1751" y="0"/>
                      <a:pt x="1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78"/>
              <p:cNvSpPr/>
              <p:nvPr/>
            </p:nvSpPr>
            <p:spPr>
              <a:xfrm>
                <a:off x="4639850" y="3009425"/>
                <a:ext cx="420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46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8" y="846"/>
                    </a:cubicBezTo>
                    <a:lnTo>
                      <a:pt x="1382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78"/>
              <p:cNvSpPr/>
              <p:nvPr/>
            </p:nvSpPr>
            <p:spPr>
              <a:xfrm>
                <a:off x="4635400" y="2969850"/>
                <a:ext cx="50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43" y="2036"/>
                      <a:pt x="298" y="2036"/>
                    </a:cubicBezTo>
                    <a:lnTo>
                      <a:pt x="1738" y="2036"/>
                    </a:lnTo>
                    <a:cubicBezTo>
                      <a:pt x="1905" y="2036"/>
                      <a:pt x="2036" y="1893"/>
                      <a:pt x="2036" y="1738"/>
                    </a:cubicBezTo>
                    <a:lnTo>
                      <a:pt x="2036" y="631"/>
                    </a:lnTo>
                    <a:cubicBezTo>
                      <a:pt x="2036" y="286"/>
                      <a:pt x="1750" y="0"/>
                      <a:pt x="1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78"/>
              <p:cNvSpPr/>
              <p:nvPr/>
            </p:nvSpPr>
            <p:spPr>
              <a:xfrm>
                <a:off x="4527625" y="3009425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9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9" y="846"/>
                    </a:cubicBezTo>
                    <a:lnTo>
                      <a:pt x="1394" y="846"/>
                    </a:lnTo>
                    <a:cubicBezTo>
                      <a:pt x="1549" y="846"/>
                      <a:pt x="1692" y="703"/>
                      <a:pt x="1692" y="548"/>
                    </a:cubicBezTo>
                    <a:lnTo>
                      <a:pt x="1692" y="298"/>
                    </a:lnTo>
                    <a:cubicBezTo>
                      <a:pt x="1692" y="132"/>
                      <a:pt x="1549" y="1"/>
                      <a:pt x="1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78"/>
              <p:cNvSpPr/>
              <p:nvPr/>
            </p:nvSpPr>
            <p:spPr>
              <a:xfrm>
                <a:off x="4523475" y="2969850"/>
                <a:ext cx="506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37" extrusionOk="0">
                    <a:moveTo>
                      <a:pt x="631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31" y="2036"/>
                      <a:pt x="298" y="2036"/>
                    </a:cubicBezTo>
                    <a:lnTo>
                      <a:pt x="1727" y="2036"/>
                    </a:lnTo>
                    <a:cubicBezTo>
                      <a:pt x="1893" y="2036"/>
                      <a:pt x="2024" y="1893"/>
                      <a:pt x="2024" y="1738"/>
                    </a:cubicBezTo>
                    <a:lnTo>
                      <a:pt x="2024" y="631"/>
                    </a:lnTo>
                    <a:cubicBezTo>
                      <a:pt x="2024" y="286"/>
                      <a:pt x="1739" y="0"/>
                      <a:pt x="1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78"/>
              <p:cNvSpPr/>
              <p:nvPr/>
            </p:nvSpPr>
            <p:spPr>
              <a:xfrm>
                <a:off x="4399350" y="2924000"/>
                <a:ext cx="741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65" y="1548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78"/>
              <p:cNvSpPr/>
              <p:nvPr/>
            </p:nvSpPr>
            <p:spPr>
              <a:xfrm>
                <a:off x="4511575" y="2924000"/>
                <a:ext cx="73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78"/>
              <p:cNvSpPr/>
              <p:nvPr/>
            </p:nvSpPr>
            <p:spPr>
              <a:xfrm>
                <a:off x="2575900" y="2471850"/>
                <a:ext cx="9497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228" fill="none" extrusionOk="0">
                    <a:moveTo>
                      <a:pt x="1" y="1"/>
                    </a:moveTo>
                    <a:lnTo>
                      <a:pt x="3799" y="1"/>
                    </a:lnTo>
                    <a:lnTo>
                      <a:pt x="3799" y="4228"/>
                    </a:lnTo>
                    <a:lnTo>
                      <a:pt x="1" y="4228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78"/>
              <p:cNvSpPr/>
              <p:nvPr/>
            </p:nvSpPr>
            <p:spPr>
              <a:xfrm>
                <a:off x="2602100" y="2588850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8" y="0"/>
                    </a:moveTo>
                    <a:cubicBezTo>
                      <a:pt x="143" y="0"/>
                      <a:pt x="0" y="131"/>
                      <a:pt x="0" y="298"/>
                    </a:cubicBezTo>
                    <a:lnTo>
                      <a:pt x="0" y="548"/>
                    </a:lnTo>
                    <a:cubicBezTo>
                      <a:pt x="0" y="715"/>
                      <a:pt x="143" y="845"/>
                      <a:pt x="298" y="845"/>
                    </a:cubicBezTo>
                    <a:lnTo>
                      <a:pt x="1393" y="845"/>
                    </a:lnTo>
                    <a:cubicBezTo>
                      <a:pt x="1560" y="845"/>
                      <a:pt x="1691" y="715"/>
                      <a:pt x="1691" y="548"/>
                    </a:cubicBezTo>
                    <a:lnTo>
                      <a:pt x="1691" y="298"/>
                    </a:lnTo>
                    <a:cubicBezTo>
                      <a:pt x="1691" y="131"/>
                      <a:pt x="1560" y="0"/>
                      <a:pt x="1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78"/>
              <p:cNvSpPr/>
              <p:nvPr/>
            </p:nvSpPr>
            <p:spPr>
              <a:xfrm>
                <a:off x="2597925" y="2549550"/>
                <a:ext cx="506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632" y="1"/>
                    </a:moveTo>
                    <a:cubicBezTo>
                      <a:pt x="287" y="1"/>
                      <a:pt x="1" y="274"/>
                      <a:pt x="1" y="632"/>
                    </a:cubicBezTo>
                    <a:lnTo>
                      <a:pt x="1" y="1727"/>
                    </a:lnTo>
                    <a:cubicBezTo>
                      <a:pt x="1" y="1894"/>
                      <a:pt x="132" y="2025"/>
                      <a:pt x="298" y="2025"/>
                    </a:cubicBezTo>
                    <a:lnTo>
                      <a:pt x="1727" y="2025"/>
                    </a:lnTo>
                    <a:cubicBezTo>
                      <a:pt x="1894" y="2025"/>
                      <a:pt x="2025" y="1894"/>
                      <a:pt x="2025" y="1727"/>
                    </a:cubicBezTo>
                    <a:lnTo>
                      <a:pt x="2025" y="632"/>
                    </a:lnTo>
                    <a:cubicBezTo>
                      <a:pt x="2025" y="274"/>
                      <a:pt x="1739" y="1"/>
                      <a:pt x="1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78"/>
              <p:cNvSpPr/>
              <p:nvPr/>
            </p:nvSpPr>
            <p:spPr>
              <a:xfrm>
                <a:off x="2586325" y="25037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9"/>
                    </a:lnTo>
                    <a:lnTo>
                      <a:pt x="2953" y="1549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78"/>
              <p:cNvSpPr/>
              <p:nvPr/>
            </p:nvSpPr>
            <p:spPr>
              <a:xfrm>
                <a:off x="4621400" y="29240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78"/>
              <p:cNvSpPr/>
              <p:nvPr/>
            </p:nvSpPr>
            <p:spPr>
              <a:xfrm>
                <a:off x="2639600" y="2779925"/>
                <a:ext cx="1226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490" extrusionOk="0">
                    <a:moveTo>
                      <a:pt x="1" y="1"/>
                    </a:moveTo>
                    <a:lnTo>
                      <a:pt x="1" y="2442"/>
                    </a:lnTo>
                    <a:lnTo>
                      <a:pt x="2453" y="2442"/>
                    </a:lnTo>
                    <a:lnTo>
                      <a:pt x="2453" y="5490"/>
                    </a:lnTo>
                    <a:lnTo>
                      <a:pt x="4906" y="5490"/>
                    </a:lnTo>
                    <a:lnTo>
                      <a:pt x="4906" y="2442"/>
                    </a:lnTo>
                    <a:lnTo>
                      <a:pt x="4906" y="715"/>
                    </a:lnTo>
                    <a:lnTo>
                      <a:pt x="4906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78"/>
              <p:cNvSpPr/>
              <p:nvPr/>
            </p:nvSpPr>
            <p:spPr>
              <a:xfrm>
                <a:off x="2644375" y="285227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6" y="0"/>
                    </a:moveTo>
                    <a:cubicBezTo>
                      <a:pt x="441" y="0"/>
                      <a:pt x="0" y="310"/>
                      <a:pt x="0" y="679"/>
                    </a:cubicBezTo>
                    <a:cubicBezTo>
                      <a:pt x="0" y="1060"/>
                      <a:pt x="441" y="1357"/>
                      <a:pt x="976" y="1357"/>
                    </a:cubicBezTo>
                    <a:cubicBezTo>
                      <a:pt x="1512" y="1357"/>
                      <a:pt x="1953" y="1060"/>
                      <a:pt x="1953" y="679"/>
                    </a:cubicBezTo>
                    <a:cubicBezTo>
                      <a:pt x="1953" y="310"/>
                      <a:pt x="1512" y="0"/>
                      <a:pt x="9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78"/>
              <p:cNvSpPr/>
              <p:nvPr/>
            </p:nvSpPr>
            <p:spPr>
              <a:xfrm>
                <a:off x="2714900" y="28487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0"/>
                    </a:moveTo>
                    <a:lnTo>
                      <a:pt x="1" y="1655"/>
                    </a:lnTo>
                    <a:lnTo>
                      <a:pt x="787" y="1655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78"/>
              <p:cNvSpPr/>
              <p:nvPr/>
            </p:nvSpPr>
            <p:spPr>
              <a:xfrm>
                <a:off x="2734550" y="2839175"/>
                <a:ext cx="134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037" extrusionOk="0">
                    <a:moveTo>
                      <a:pt x="537" y="0"/>
                    </a:moveTo>
                    <a:lnTo>
                      <a:pt x="1" y="453"/>
                    </a:lnTo>
                    <a:lnTo>
                      <a:pt x="1" y="2036"/>
                    </a:lnTo>
                    <a:lnTo>
                      <a:pt x="537" y="2036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0" name="Google Shape;1690;p78"/>
              <p:cNvSpPr/>
              <p:nvPr/>
            </p:nvSpPr>
            <p:spPr>
              <a:xfrm>
                <a:off x="2741100" y="285227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1" name="Google Shape;1691;p78"/>
              <p:cNvSpPr/>
              <p:nvPr/>
            </p:nvSpPr>
            <p:spPr>
              <a:xfrm>
                <a:off x="46583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84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2" name="Google Shape;1692;p78"/>
              <p:cNvSpPr/>
              <p:nvPr/>
            </p:nvSpPr>
            <p:spPr>
              <a:xfrm>
                <a:off x="4695525" y="3921150"/>
                <a:ext cx="61325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490" extrusionOk="0">
                    <a:moveTo>
                      <a:pt x="0" y="0"/>
                    </a:moveTo>
                    <a:lnTo>
                      <a:pt x="0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78"/>
              <p:cNvSpPr/>
              <p:nvPr/>
            </p:nvSpPr>
            <p:spPr>
              <a:xfrm>
                <a:off x="4638675" y="3993475"/>
                <a:ext cx="491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58" extrusionOk="0">
                    <a:moveTo>
                      <a:pt x="976" y="1"/>
                    </a:moveTo>
                    <a:cubicBezTo>
                      <a:pt x="441" y="1"/>
                      <a:pt x="0" y="298"/>
                      <a:pt x="0" y="679"/>
                    </a:cubicBezTo>
                    <a:cubicBezTo>
                      <a:pt x="0" y="1048"/>
                      <a:pt x="441" y="1358"/>
                      <a:pt x="976" y="1358"/>
                    </a:cubicBezTo>
                    <a:cubicBezTo>
                      <a:pt x="1524" y="1358"/>
                      <a:pt x="1965" y="1048"/>
                      <a:pt x="1965" y="679"/>
                    </a:cubicBezTo>
                    <a:cubicBezTo>
                      <a:pt x="1965" y="298"/>
                      <a:pt x="1524" y="1"/>
                      <a:pt x="976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78"/>
              <p:cNvSpPr/>
              <p:nvPr/>
            </p:nvSpPr>
            <p:spPr>
              <a:xfrm>
                <a:off x="4709200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78"/>
              <p:cNvSpPr/>
              <p:nvPr/>
            </p:nvSpPr>
            <p:spPr>
              <a:xfrm>
                <a:off x="4729150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4" y="1"/>
                    </a:moveTo>
                    <a:lnTo>
                      <a:pt x="1" y="441"/>
                    </a:lnTo>
                    <a:lnTo>
                      <a:pt x="1" y="2025"/>
                    </a:lnTo>
                    <a:lnTo>
                      <a:pt x="524" y="2025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78"/>
              <p:cNvSpPr/>
              <p:nvPr/>
            </p:nvSpPr>
            <p:spPr>
              <a:xfrm>
                <a:off x="4735700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0" y="1"/>
                    </a:moveTo>
                    <a:lnTo>
                      <a:pt x="0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78"/>
              <p:cNvSpPr/>
              <p:nvPr/>
            </p:nvSpPr>
            <p:spPr>
              <a:xfrm>
                <a:off x="6019500" y="2799575"/>
                <a:ext cx="9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597" extrusionOk="0">
                    <a:moveTo>
                      <a:pt x="191" y="1"/>
                    </a:moveTo>
                    <a:cubicBezTo>
                      <a:pt x="83" y="1"/>
                      <a:pt x="0" y="84"/>
                      <a:pt x="0" y="191"/>
                    </a:cubicBezTo>
                    <a:lnTo>
                      <a:pt x="0" y="406"/>
                    </a:lnTo>
                    <a:cubicBezTo>
                      <a:pt x="0" y="513"/>
                      <a:pt x="83" y="596"/>
                      <a:pt x="191" y="596"/>
                    </a:cubicBezTo>
                    <a:cubicBezTo>
                      <a:pt x="298" y="596"/>
                      <a:pt x="381" y="513"/>
                      <a:pt x="381" y="406"/>
                    </a:cubicBezTo>
                    <a:lnTo>
                      <a:pt x="381" y="191"/>
                    </a:lnTo>
                    <a:cubicBezTo>
                      <a:pt x="381" y="84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78"/>
              <p:cNvSpPr/>
              <p:nvPr/>
            </p:nvSpPr>
            <p:spPr>
              <a:xfrm>
                <a:off x="6056400" y="2700175"/>
                <a:ext cx="61350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370" extrusionOk="0">
                    <a:moveTo>
                      <a:pt x="0" y="0"/>
                    </a:moveTo>
                    <a:lnTo>
                      <a:pt x="0" y="5370"/>
                    </a:lnTo>
                    <a:lnTo>
                      <a:pt x="2453" y="5370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78"/>
              <p:cNvSpPr/>
              <p:nvPr/>
            </p:nvSpPr>
            <p:spPr>
              <a:xfrm>
                <a:off x="5999850" y="276952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7" y="0"/>
                    </a:moveTo>
                    <a:cubicBezTo>
                      <a:pt x="429" y="0"/>
                      <a:pt x="0" y="298"/>
                      <a:pt x="0" y="679"/>
                    </a:cubicBezTo>
                    <a:cubicBezTo>
                      <a:pt x="0" y="1048"/>
                      <a:pt x="429" y="1358"/>
                      <a:pt x="977" y="1358"/>
                    </a:cubicBezTo>
                    <a:cubicBezTo>
                      <a:pt x="1512" y="1358"/>
                      <a:pt x="1953" y="1048"/>
                      <a:pt x="1953" y="679"/>
                    </a:cubicBezTo>
                    <a:cubicBezTo>
                      <a:pt x="1953" y="298"/>
                      <a:pt x="1512" y="0"/>
                      <a:pt x="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78"/>
              <p:cNvSpPr/>
              <p:nvPr/>
            </p:nvSpPr>
            <p:spPr>
              <a:xfrm>
                <a:off x="6070400" y="2765650"/>
                <a:ext cx="196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656" extrusionOk="0">
                    <a:moveTo>
                      <a:pt x="0" y="0"/>
                    </a:moveTo>
                    <a:lnTo>
                      <a:pt x="0" y="1655"/>
                    </a:lnTo>
                    <a:lnTo>
                      <a:pt x="786" y="1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78"/>
              <p:cNvSpPr/>
              <p:nvPr/>
            </p:nvSpPr>
            <p:spPr>
              <a:xfrm>
                <a:off x="6090025" y="275642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5" y="0"/>
                    </a:moveTo>
                    <a:lnTo>
                      <a:pt x="1" y="441"/>
                    </a:lnTo>
                    <a:lnTo>
                      <a:pt x="1" y="2024"/>
                    </a:lnTo>
                    <a:lnTo>
                      <a:pt x="525" y="2024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78"/>
              <p:cNvSpPr/>
              <p:nvPr/>
            </p:nvSpPr>
            <p:spPr>
              <a:xfrm>
                <a:off x="6096575" y="276952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78"/>
              <p:cNvSpPr/>
              <p:nvPr/>
            </p:nvSpPr>
            <p:spPr>
              <a:xfrm>
                <a:off x="43035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96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4" name="Google Shape;1704;p78"/>
              <p:cNvSpPr/>
              <p:nvPr/>
            </p:nvSpPr>
            <p:spPr>
              <a:xfrm>
                <a:off x="4214800" y="3921150"/>
                <a:ext cx="613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490" extrusionOk="0">
                    <a:moveTo>
                      <a:pt x="1" y="0"/>
                    </a:moveTo>
                    <a:lnTo>
                      <a:pt x="1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5" name="Google Shape;1705;p78"/>
              <p:cNvSpPr/>
              <p:nvPr/>
            </p:nvSpPr>
            <p:spPr>
              <a:xfrm>
                <a:off x="4283850" y="3993475"/>
                <a:ext cx="488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358" extrusionOk="0">
                    <a:moveTo>
                      <a:pt x="977" y="1"/>
                    </a:moveTo>
                    <a:cubicBezTo>
                      <a:pt x="441" y="1"/>
                      <a:pt x="1" y="298"/>
                      <a:pt x="1" y="679"/>
                    </a:cubicBezTo>
                    <a:cubicBezTo>
                      <a:pt x="1" y="1048"/>
                      <a:pt x="441" y="1358"/>
                      <a:pt x="977" y="1358"/>
                    </a:cubicBezTo>
                    <a:cubicBezTo>
                      <a:pt x="1525" y="1358"/>
                      <a:pt x="1953" y="1048"/>
                      <a:pt x="1953" y="679"/>
                    </a:cubicBezTo>
                    <a:cubicBezTo>
                      <a:pt x="1953" y="298"/>
                      <a:pt x="1525" y="1"/>
                      <a:pt x="977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6" name="Google Shape;1706;p78"/>
              <p:cNvSpPr/>
              <p:nvPr/>
            </p:nvSpPr>
            <p:spPr>
              <a:xfrm>
                <a:off x="4242475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7" name="Google Shape;1707;p78"/>
              <p:cNvSpPr/>
              <p:nvPr/>
            </p:nvSpPr>
            <p:spPr>
              <a:xfrm>
                <a:off x="4229375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525" y="2025"/>
                    </a:lnTo>
                    <a:lnTo>
                      <a:pt x="525" y="4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78"/>
              <p:cNvSpPr/>
              <p:nvPr/>
            </p:nvSpPr>
            <p:spPr>
              <a:xfrm>
                <a:off x="4235925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1" y="1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9" name="Google Shape;1709;p78"/>
              <p:cNvSpPr/>
              <p:nvPr/>
            </p:nvSpPr>
            <p:spPr>
              <a:xfrm>
                <a:off x="3151575" y="2288800"/>
                <a:ext cx="1479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3240" fill="none" extrusionOk="0">
                    <a:moveTo>
                      <a:pt x="0" y="1"/>
                    </a:moveTo>
                    <a:lnTo>
                      <a:pt x="5918" y="1"/>
                    </a:lnTo>
                    <a:lnTo>
                      <a:pt x="5918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0" name="Google Shape;1710;p78"/>
              <p:cNvSpPr/>
              <p:nvPr/>
            </p:nvSpPr>
            <p:spPr>
              <a:xfrm>
                <a:off x="2831000" y="2288800"/>
                <a:ext cx="1357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240" fill="none" extrusionOk="0">
                    <a:moveTo>
                      <a:pt x="0" y="1"/>
                    </a:moveTo>
                    <a:lnTo>
                      <a:pt x="5430" y="1"/>
                    </a:lnTo>
                    <a:lnTo>
                      <a:pt x="5430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1" name="Google Shape;1711;p78"/>
              <p:cNvSpPr/>
              <p:nvPr/>
            </p:nvSpPr>
            <p:spPr>
              <a:xfrm>
                <a:off x="2892600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2" name="Google Shape;1712;p78"/>
              <p:cNvSpPr/>
              <p:nvPr/>
            </p:nvSpPr>
            <p:spPr>
              <a:xfrm>
                <a:off x="3213175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3" name="Google Shape;1713;p78"/>
              <p:cNvSpPr/>
              <p:nvPr/>
            </p:nvSpPr>
            <p:spPr>
              <a:xfrm>
                <a:off x="2830100" y="2314700"/>
                <a:ext cx="136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" fill="none" extrusionOk="0">
                    <a:moveTo>
                      <a:pt x="5466" y="1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4" name="Google Shape;1714;p78"/>
              <p:cNvSpPr/>
              <p:nvPr/>
            </p:nvSpPr>
            <p:spPr>
              <a:xfrm>
                <a:off x="3151575" y="2314700"/>
                <a:ext cx="150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" fill="none" extrusionOk="0">
                    <a:moveTo>
                      <a:pt x="0" y="1"/>
                    </a:moveTo>
                    <a:lnTo>
                      <a:pt x="600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5" name="Google Shape;1715;p78"/>
              <p:cNvSpPr/>
              <p:nvPr/>
            </p:nvSpPr>
            <p:spPr>
              <a:xfrm>
                <a:off x="3161100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6" name="Google Shape;1716;p78"/>
              <p:cNvSpPr/>
              <p:nvPr/>
            </p:nvSpPr>
            <p:spPr>
              <a:xfrm>
                <a:off x="3161100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7" name="Google Shape;1717;p78"/>
              <p:cNvSpPr/>
              <p:nvPr/>
            </p:nvSpPr>
            <p:spPr>
              <a:xfrm>
                <a:off x="3225400" y="24837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2584" y="476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8" name="Google Shape;1718;p78"/>
              <p:cNvSpPr/>
              <p:nvPr/>
            </p:nvSpPr>
            <p:spPr>
              <a:xfrm>
                <a:off x="3254275" y="2388825"/>
                <a:ext cx="348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39" extrusionOk="0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2441"/>
                    </a:lnTo>
                    <a:cubicBezTo>
                      <a:pt x="0" y="2608"/>
                      <a:pt x="143" y="2739"/>
                      <a:pt x="298" y="2739"/>
                    </a:cubicBezTo>
                    <a:lnTo>
                      <a:pt x="1095" y="2739"/>
                    </a:lnTo>
                    <a:cubicBezTo>
                      <a:pt x="1262" y="2739"/>
                      <a:pt x="1393" y="2608"/>
                      <a:pt x="1393" y="2441"/>
                    </a:cubicBezTo>
                    <a:lnTo>
                      <a:pt x="1393" y="298"/>
                    </a:lnTo>
                    <a:cubicBezTo>
                      <a:pt x="1393" y="143"/>
                      <a:pt x="1262" y="0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78"/>
              <p:cNvSpPr/>
              <p:nvPr/>
            </p:nvSpPr>
            <p:spPr>
              <a:xfrm>
                <a:off x="3161100" y="2540325"/>
                <a:ext cx="128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87" extrusionOk="0">
                    <a:moveTo>
                      <a:pt x="0" y="0"/>
                    </a:moveTo>
                    <a:lnTo>
                      <a:pt x="0" y="2786"/>
                    </a:lnTo>
                    <a:lnTo>
                      <a:pt x="5156" y="2786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78"/>
              <p:cNvSpPr/>
              <p:nvPr/>
            </p:nvSpPr>
            <p:spPr>
              <a:xfrm>
                <a:off x="3161100" y="2609975"/>
                <a:ext cx="128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5156" y="489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1" name="Google Shape;1721;p78"/>
              <p:cNvSpPr/>
              <p:nvPr/>
            </p:nvSpPr>
            <p:spPr>
              <a:xfrm>
                <a:off x="3225400" y="26221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2584" y="477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78"/>
              <p:cNvSpPr/>
              <p:nvPr/>
            </p:nvSpPr>
            <p:spPr>
              <a:xfrm>
                <a:off x="3254275" y="2527225"/>
                <a:ext cx="348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28" extrusionOk="0">
                    <a:moveTo>
                      <a:pt x="298" y="1"/>
                    </a:moveTo>
                    <a:cubicBezTo>
                      <a:pt x="143" y="1"/>
                      <a:pt x="0" y="132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43" y="2727"/>
                      <a:pt x="298" y="2727"/>
                    </a:cubicBezTo>
                    <a:lnTo>
                      <a:pt x="1095" y="2727"/>
                    </a:lnTo>
                    <a:cubicBezTo>
                      <a:pt x="1262" y="2727"/>
                      <a:pt x="1393" y="2596"/>
                      <a:pt x="1393" y="2429"/>
                    </a:cubicBezTo>
                    <a:lnTo>
                      <a:pt x="1393" y="298"/>
                    </a:lnTo>
                    <a:cubicBezTo>
                      <a:pt x="1393" y="132"/>
                      <a:pt x="1262" y="1"/>
                      <a:pt x="1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78"/>
              <p:cNvSpPr/>
              <p:nvPr/>
            </p:nvSpPr>
            <p:spPr>
              <a:xfrm>
                <a:off x="2840525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78"/>
              <p:cNvSpPr/>
              <p:nvPr/>
            </p:nvSpPr>
            <p:spPr>
              <a:xfrm>
                <a:off x="2840525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5" name="Google Shape;1725;p78"/>
              <p:cNvSpPr/>
              <p:nvPr/>
            </p:nvSpPr>
            <p:spPr>
              <a:xfrm>
                <a:off x="2840525" y="24837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0"/>
                    </a:moveTo>
                    <a:lnTo>
                      <a:pt x="0" y="488"/>
                    </a:lnTo>
                    <a:lnTo>
                      <a:pt x="2584" y="488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6" name="Google Shape;1726;p78"/>
              <p:cNvSpPr/>
              <p:nvPr/>
            </p:nvSpPr>
            <p:spPr>
              <a:xfrm>
                <a:off x="2841425" y="2389125"/>
                <a:ext cx="345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27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31" y="2727"/>
                      <a:pt x="298" y="2727"/>
                    </a:cubicBezTo>
                    <a:lnTo>
                      <a:pt x="1084" y="2727"/>
                    </a:lnTo>
                    <a:cubicBezTo>
                      <a:pt x="1250" y="2727"/>
                      <a:pt x="1381" y="2596"/>
                      <a:pt x="1381" y="2429"/>
                    </a:cubicBezTo>
                    <a:lnTo>
                      <a:pt x="1381" y="298"/>
                    </a:lnTo>
                    <a:cubicBezTo>
                      <a:pt x="1381" y="131"/>
                      <a:pt x="1250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7" name="Google Shape;1727;p78"/>
              <p:cNvSpPr/>
              <p:nvPr/>
            </p:nvSpPr>
            <p:spPr>
              <a:xfrm>
                <a:off x="2840525" y="2540025"/>
                <a:ext cx="12890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9" extrusionOk="0">
                    <a:moveTo>
                      <a:pt x="0" y="1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8" name="Google Shape;1728;p78"/>
              <p:cNvSpPr/>
              <p:nvPr/>
            </p:nvSpPr>
            <p:spPr>
              <a:xfrm>
                <a:off x="2840525" y="2609975"/>
                <a:ext cx="1289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7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9" name="Google Shape;1729;p78"/>
              <p:cNvSpPr/>
              <p:nvPr/>
            </p:nvSpPr>
            <p:spPr>
              <a:xfrm>
                <a:off x="2840525" y="26218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2584" y="489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0" name="Google Shape;1730;p78"/>
              <p:cNvSpPr/>
              <p:nvPr/>
            </p:nvSpPr>
            <p:spPr>
              <a:xfrm>
                <a:off x="2841425" y="2527225"/>
                <a:ext cx="345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39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2441"/>
                    </a:lnTo>
                    <a:cubicBezTo>
                      <a:pt x="0" y="2596"/>
                      <a:pt x="131" y="2739"/>
                      <a:pt x="298" y="2739"/>
                    </a:cubicBezTo>
                    <a:lnTo>
                      <a:pt x="1084" y="2739"/>
                    </a:lnTo>
                    <a:cubicBezTo>
                      <a:pt x="1250" y="2739"/>
                      <a:pt x="1381" y="2596"/>
                      <a:pt x="1381" y="2441"/>
                    </a:cubicBezTo>
                    <a:lnTo>
                      <a:pt x="1381" y="298"/>
                    </a:lnTo>
                    <a:cubicBezTo>
                      <a:pt x="1381" y="132"/>
                      <a:pt x="1250" y="1"/>
                      <a:pt x="1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1" name="Google Shape;1731;p78"/>
              <p:cNvSpPr/>
              <p:nvPr/>
            </p:nvSpPr>
            <p:spPr>
              <a:xfrm>
                <a:off x="2932800" y="3251725"/>
                <a:ext cx="2765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11061" y="1131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2" name="Google Shape;1732;p78"/>
              <p:cNvSpPr/>
              <p:nvPr/>
            </p:nvSpPr>
            <p:spPr>
              <a:xfrm>
                <a:off x="2932800" y="3280000"/>
                <a:ext cx="276550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430" extrusionOk="0">
                    <a:moveTo>
                      <a:pt x="0" y="0"/>
                    </a:moveTo>
                    <a:lnTo>
                      <a:pt x="0" y="4430"/>
                    </a:lnTo>
                    <a:lnTo>
                      <a:pt x="11061" y="4430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3" name="Google Shape;1733;p78"/>
              <p:cNvSpPr/>
              <p:nvPr/>
            </p:nvSpPr>
            <p:spPr>
              <a:xfrm>
                <a:off x="2942325" y="3311550"/>
                <a:ext cx="77100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3084" y="2525"/>
                    </a:lnTo>
                    <a:lnTo>
                      <a:pt x="3084" y="0"/>
                    </a:lnTo>
                    <a:close/>
                  </a:path>
                </a:pathLst>
              </a:custGeom>
              <a:solidFill>
                <a:srgbClr val="8C8C8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78"/>
              <p:cNvSpPr/>
              <p:nvPr/>
            </p:nvSpPr>
            <p:spPr>
              <a:xfrm>
                <a:off x="3110500" y="3311550"/>
                <a:ext cx="312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1250" y="2525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5" name="Google Shape;1735;p78"/>
              <p:cNvSpPr/>
              <p:nvPr/>
            </p:nvSpPr>
            <p:spPr>
              <a:xfrm>
                <a:off x="3157525" y="3311550"/>
                <a:ext cx="309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525" extrusionOk="0">
                    <a:moveTo>
                      <a:pt x="1" y="0"/>
                    </a:moveTo>
                    <a:lnTo>
                      <a:pt x="1" y="2525"/>
                    </a:lnTo>
                    <a:lnTo>
                      <a:pt x="1239" y="2525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36" name="Google Shape;1736;p78"/>
          <p:cNvSpPr/>
          <p:nvPr/>
        </p:nvSpPr>
        <p:spPr>
          <a:xfrm>
            <a:off x="5603200" y="3177975"/>
            <a:ext cx="147600" cy="2649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7" name="Google Shape;1737;p78"/>
          <p:cNvSpPr/>
          <p:nvPr/>
        </p:nvSpPr>
        <p:spPr>
          <a:xfrm>
            <a:off x="5947835" y="3177985"/>
            <a:ext cx="166200" cy="2346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8" name="Google Shape;1738;p78"/>
          <p:cNvSpPr/>
          <p:nvPr/>
        </p:nvSpPr>
        <p:spPr>
          <a:xfrm>
            <a:off x="3205857" y="2535425"/>
            <a:ext cx="344700" cy="6348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39" name="Google Shape;1739;p78"/>
          <p:cNvCxnSpPr/>
          <p:nvPr/>
        </p:nvCxnSpPr>
        <p:spPr>
          <a:xfrm>
            <a:off x="3211825" y="2781050"/>
            <a:ext cx="0" cy="23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880</Words>
  <Application>Microsoft Office PowerPoint</Application>
  <PresentationFormat>Presentación en pantalla (16:9)</PresentationFormat>
  <Paragraphs>110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Roboto Mono</vt:lpstr>
      <vt:lpstr>Amatic SC</vt:lpstr>
      <vt:lpstr>Roboto Condensed</vt:lpstr>
      <vt:lpstr>Impostors Among Crewmates XL | by Slidesgo</vt:lpstr>
      <vt:lpstr>The media killer</vt:lpstr>
      <vt:lpstr>Table of contents</vt:lpstr>
      <vt:lpstr>Concepto del juego</vt:lpstr>
      <vt:lpstr>Vista del juego</vt:lpstr>
      <vt:lpstr>Físicas del juego</vt:lpstr>
      <vt:lpstr>Físicas del juego</vt:lpstr>
      <vt:lpstr>Físicas del juego</vt:lpstr>
      <vt:lpstr>Físicas del juego</vt:lpstr>
      <vt:lpstr>mapa</vt:lpstr>
      <vt:lpstr>personajes</vt:lpstr>
      <vt:lpstr>Blue was ejected</vt:lpstr>
      <vt:lpstr>Cuando se asesine un enemigo el cuerpo debe aparecer de esta manera</vt:lpstr>
      <vt:lpstr>Clases a implementar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media killer</dc:title>
  <dc:creator>JANCARLOS</dc:creator>
  <cp:lastModifiedBy>JAN CARLOS ASPRILLA OVIEDO</cp:lastModifiedBy>
  <cp:revision>3</cp:revision>
  <dcterms:modified xsi:type="dcterms:W3CDTF">2023-05-14T03:12:50Z</dcterms:modified>
</cp:coreProperties>
</file>