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notesMasterIdLst>
    <p:notesMasterId r:id="rId12"/>
  </p:notesMasterIdLst>
  <p:sldIdLst>
    <p:sldId id="256" r:id="rId2"/>
    <p:sldId id="259" r:id="rId3"/>
    <p:sldId id="258" r:id="rId4"/>
    <p:sldId id="260" r:id="rId5"/>
    <p:sldId id="266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8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28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1459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578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65102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29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61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74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96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409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6965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388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496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755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3118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12EF78E3-FDA3-4D28-AAA2-0B81F349A39D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73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3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43554" y="0"/>
            <a:ext cx="5786846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3394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b="1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RoadReady</a:t>
            </a: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– A Car Rental Platform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91664"/>
            <a:ext cx="7556421" cy="1700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endParaRPr lang="en-US" sz="3550" b="1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 Online Car Rental, Reservation, and Management System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3657600" y="6035040"/>
            <a:ext cx="4692611" cy="1498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b="1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Mentored by : Mr. Javeed Mohammed </a:t>
            </a:r>
            <a:r>
              <a:rPr lang="en-US" sz="175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Husnuddin</a:t>
            </a:r>
            <a:endParaRPr lang="en-US" sz="1750" b="1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by: Jancy. A</a:t>
            </a:r>
            <a:endParaRPr lang="en-US" sz="175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2ACD63-679B-3A88-F1E8-AF2309D4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778" y="897215"/>
            <a:ext cx="2364376" cy="966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4D8EE-8D6B-75F7-C79B-1FC758CB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700"/>
            <a:ext cx="14630400" cy="732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4DD06-B076-B03A-2CDC-B36446B76068}"/>
              </a:ext>
            </a:extLst>
          </p:cNvPr>
          <p:cNvSpPr txBox="1"/>
          <p:nvPr/>
        </p:nvSpPr>
        <p:spPr>
          <a:xfrm>
            <a:off x="266701" y="203200"/>
            <a:ext cx="2489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Car Listing : </a:t>
            </a:r>
          </a:p>
        </p:txBody>
      </p:sp>
    </p:spTree>
    <p:extLst>
      <p:ext uri="{BB962C8B-B14F-4D97-AF65-F5344CB8AC3E}">
        <p14:creationId xmlns:p14="http://schemas.microsoft.com/office/powerpoint/2010/main" val="381736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31952" y="1030605"/>
            <a:ext cx="7801214" cy="1198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4400" b="1" dirty="0"/>
              <a:t>Technology Stack</a:t>
            </a:r>
          </a:p>
        </p:txBody>
      </p:sp>
      <p:sp>
        <p:nvSpPr>
          <p:cNvPr id="7" name="Text 3"/>
          <p:cNvSpPr/>
          <p:nvPr/>
        </p:nvSpPr>
        <p:spPr>
          <a:xfrm>
            <a:off x="2076994" y="2508069"/>
            <a:ext cx="8556171" cy="4323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Frontend</a:t>
            </a:r>
            <a:r>
              <a:rPr lang="en-IN" sz="2400" dirty="0"/>
              <a:t>: React.js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Backend</a:t>
            </a:r>
            <a:r>
              <a:rPr lang="en-IN" sz="2400" dirty="0"/>
              <a:t>: Java Spring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Database</a:t>
            </a:r>
            <a:r>
              <a:rPr lang="en-IN" sz="2400" dirty="0"/>
              <a:t>: MySQL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Authentication</a:t>
            </a:r>
            <a:r>
              <a:rPr lang="en-IN" sz="2400" dirty="0"/>
              <a:t>: JWT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Other Tools</a:t>
            </a:r>
            <a:r>
              <a:rPr lang="en-IN" sz="2400" dirty="0"/>
              <a:t>: Swagger, Docker, AWS/Azure for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3545" y="584240"/>
            <a:ext cx="13143309" cy="1327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Introducing RoadReady: Your Digital Car Rental Solution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3545" y="2336840"/>
            <a:ext cx="13143309" cy="679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RoadReady is a comprehensive, web-based platform designed to revolutionize the car rental experience. We empower businesses with seamless management tools and provide customers with an intuitive, efficient reservation process.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43545" y="3255407"/>
            <a:ext cx="6465451" cy="2088952"/>
          </a:xfrm>
          <a:prstGeom prst="roundRect">
            <a:avLst>
              <a:gd name="adj" fmla="val 42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63573" y="3475434"/>
            <a:ext cx="637342" cy="637342"/>
          </a:xfrm>
          <a:prstGeom prst="roundRect">
            <a:avLst>
              <a:gd name="adj" fmla="val 14345651"/>
            </a:avLst>
          </a:prstGeom>
          <a:solidFill>
            <a:srgbClr val="4950BC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33" y="3614857"/>
            <a:ext cx="286822" cy="35849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63573" y="4325183"/>
            <a:ext cx="2838688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Effortless Car Renting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963573" y="4784527"/>
            <a:ext cx="6025396" cy="339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Browse and book vehicles with real-time availability.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7421404" y="3255407"/>
            <a:ext cx="6465451" cy="2088952"/>
          </a:xfrm>
          <a:prstGeom prst="roundRect">
            <a:avLst>
              <a:gd name="adj" fmla="val 42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7641431" y="3475434"/>
            <a:ext cx="637342" cy="637342"/>
          </a:xfrm>
          <a:prstGeom prst="roundRect">
            <a:avLst>
              <a:gd name="adj" fmla="val 14345651"/>
            </a:avLst>
          </a:prstGeom>
          <a:solidFill>
            <a:srgbClr val="4950BC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691" y="3614857"/>
            <a:ext cx="286822" cy="35849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41431" y="4325183"/>
            <a:ext cx="4200763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Simplified Booking Management</a:t>
            </a:r>
            <a:endParaRPr lang="en-US" sz="2050" dirty="0"/>
          </a:p>
        </p:txBody>
      </p:sp>
      <p:sp>
        <p:nvSpPr>
          <p:cNvPr id="13" name="Text 9"/>
          <p:cNvSpPr/>
          <p:nvPr/>
        </p:nvSpPr>
        <p:spPr>
          <a:xfrm>
            <a:off x="7641431" y="4784527"/>
            <a:ext cx="6025396" cy="339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Track, modify, and confirm reservations seamlessly.</a:t>
            </a:r>
            <a:endParaRPr lang="en-US" sz="1650" dirty="0"/>
          </a:p>
        </p:txBody>
      </p:sp>
      <p:sp>
        <p:nvSpPr>
          <p:cNvPr id="14" name="Shape 10"/>
          <p:cNvSpPr/>
          <p:nvPr/>
        </p:nvSpPr>
        <p:spPr>
          <a:xfrm>
            <a:off x="743545" y="5556766"/>
            <a:ext cx="6465451" cy="2088952"/>
          </a:xfrm>
          <a:prstGeom prst="roundRect">
            <a:avLst>
              <a:gd name="adj" fmla="val 42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Shape 11"/>
          <p:cNvSpPr/>
          <p:nvPr/>
        </p:nvSpPr>
        <p:spPr>
          <a:xfrm>
            <a:off x="963573" y="5776793"/>
            <a:ext cx="637342" cy="637342"/>
          </a:xfrm>
          <a:prstGeom prst="roundRect">
            <a:avLst>
              <a:gd name="adj" fmla="val 14345651"/>
            </a:avLst>
          </a:prstGeom>
          <a:solidFill>
            <a:srgbClr val="4950BC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833" y="5916216"/>
            <a:ext cx="286822" cy="358497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63573" y="6626543"/>
            <a:ext cx="3633549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Secure Payment Processing</a:t>
            </a:r>
            <a:endParaRPr lang="en-US" sz="2050" dirty="0"/>
          </a:p>
        </p:txBody>
      </p:sp>
      <p:sp>
        <p:nvSpPr>
          <p:cNvPr id="18" name="Text 13"/>
          <p:cNvSpPr/>
          <p:nvPr/>
        </p:nvSpPr>
        <p:spPr>
          <a:xfrm>
            <a:off x="963573" y="7085886"/>
            <a:ext cx="6025396" cy="339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Integrated and protected payment gateways.</a:t>
            </a:r>
            <a:endParaRPr lang="en-US" sz="1650" dirty="0"/>
          </a:p>
        </p:txBody>
      </p:sp>
      <p:sp>
        <p:nvSpPr>
          <p:cNvPr id="19" name="Shape 14"/>
          <p:cNvSpPr/>
          <p:nvPr/>
        </p:nvSpPr>
        <p:spPr>
          <a:xfrm>
            <a:off x="7421404" y="5556766"/>
            <a:ext cx="6465451" cy="2088952"/>
          </a:xfrm>
          <a:prstGeom prst="roundRect">
            <a:avLst>
              <a:gd name="adj" fmla="val 42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Shape 15"/>
          <p:cNvSpPr/>
          <p:nvPr/>
        </p:nvSpPr>
        <p:spPr>
          <a:xfrm>
            <a:off x="7641431" y="5776793"/>
            <a:ext cx="637342" cy="637342"/>
          </a:xfrm>
          <a:prstGeom prst="roundRect">
            <a:avLst>
              <a:gd name="adj" fmla="val 14345651"/>
            </a:avLst>
          </a:prstGeom>
          <a:solidFill>
            <a:srgbClr val="4950BC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6691" y="5916216"/>
            <a:ext cx="286822" cy="358497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41431" y="6626543"/>
            <a:ext cx="3826073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Integrated Customer Reviews</a:t>
            </a:r>
            <a:endParaRPr lang="en-US" sz="2050" dirty="0"/>
          </a:p>
        </p:txBody>
      </p:sp>
      <p:sp>
        <p:nvSpPr>
          <p:cNvPr id="23" name="Text 17"/>
          <p:cNvSpPr/>
          <p:nvPr/>
        </p:nvSpPr>
        <p:spPr>
          <a:xfrm>
            <a:off x="7641431" y="7085886"/>
            <a:ext cx="6025396" cy="339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trust with transparent feedback systems.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3A336-CD8B-2789-0BC2-29F51B3A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248195"/>
            <a:ext cx="9908903" cy="7047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0B778-4F78-69E8-9363-CABF5D200FBA}"/>
              </a:ext>
            </a:extLst>
          </p:cNvPr>
          <p:cNvSpPr txBox="1"/>
          <p:nvPr/>
        </p:nvSpPr>
        <p:spPr>
          <a:xfrm>
            <a:off x="152400" y="248195"/>
            <a:ext cx="728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ER Diagram :</a:t>
            </a:r>
          </a:p>
        </p:txBody>
      </p:sp>
    </p:spTree>
    <p:extLst>
      <p:ext uri="{BB962C8B-B14F-4D97-AF65-F5344CB8AC3E}">
        <p14:creationId xmlns:p14="http://schemas.microsoft.com/office/powerpoint/2010/main" val="250597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5971E-752A-049C-5FB7-8E53C1D4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317486"/>
            <a:ext cx="11495314" cy="6023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E7887-7646-9E64-8645-22BE84F187B8}"/>
              </a:ext>
            </a:extLst>
          </p:cNvPr>
          <p:cNvSpPr txBox="1"/>
          <p:nvPr/>
        </p:nvSpPr>
        <p:spPr>
          <a:xfrm>
            <a:off x="673100" y="609600"/>
            <a:ext cx="3919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Class Diagram :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6494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0B1D43-EA6E-8EE2-8EAE-4CFEF5CE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114301"/>
            <a:ext cx="11214100" cy="718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972C93-E7F5-FC64-8A83-3F873870B25D}"/>
              </a:ext>
            </a:extLst>
          </p:cNvPr>
          <p:cNvSpPr txBox="1"/>
          <p:nvPr/>
        </p:nvSpPr>
        <p:spPr>
          <a:xfrm>
            <a:off x="565761" y="600514"/>
            <a:ext cx="3509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Use Case Diagram :</a:t>
            </a:r>
          </a:p>
        </p:txBody>
      </p:sp>
    </p:spTree>
    <p:extLst>
      <p:ext uri="{BB962C8B-B14F-4D97-AF65-F5344CB8AC3E}">
        <p14:creationId xmlns:p14="http://schemas.microsoft.com/office/powerpoint/2010/main" val="282319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F3E379-9237-558A-D0A0-BF4CA97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1"/>
            <a:ext cx="14630400" cy="7175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DBD7F-654D-CB32-FD60-81DF1B3FD432}"/>
              </a:ext>
            </a:extLst>
          </p:cNvPr>
          <p:cNvSpPr txBox="1"/>
          <p:nvPr/>
        </p:nvSpPr>
        <p:spPr>
          <a:xfrm>
            <a:off x="203200" y="215900"/>
            <a:ext cx="385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Home Page :</a:t>
            </a:r>
          </a:p>
        </p:txBody>
      </p:sp>
    </p:spTree>
    <p:extLst>
      <p:ext uri="{BB962C8B-B14F-4D97-AF65-F5344CB8AC3E}">
        <p14:creationId xmlns:p14="http://schemas.microsoft.com/office/powerpoint/2010/main" val="219952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039D3-C620-B5C7-481A-E10A5ED8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1"/>
            <a:ext cx="14630400" cy="7391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FDBAC2-E786-18DE-1BFB-0DF0B1697406}"/>
              </a:ext>
            </a:extLst>
          </p:cNvPr>
          <p:cNvSpPr txBox="1"/>
          <p:nvPr/>
        </p:nvSpPr>
        <p:spPr>
          <a:xfrm>
            <a:off x="1" y="88900"/>
            <a:ext cx="468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Login Page :</a:t>
            </a:r>
          </a:p>
        </p:txBody>
      </p:sp>
    </p:spTree>
    <p:extLst>
      <p:ext uri="{BB962C8B-B14F-4D97-AF65-F5344CB8AC3E}">
        <p14:creationId xmlns:p14="http://schemas.microsoft.com/office/powerpoint/2010/main" val="321713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3F366-0215-C792-32E4-38A69B3D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782"/>
            <a:ext cx="14630400" cy="7027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870A18-B101-7A55-0BAA-9B7A6C482BE3}"/>
              </a:ext>
            </a:extLst>
          </p:cNvPr>
          <p:cNvSpPr txBox="1"/>
          <p:nvPr/>
        </p:nvSpPr>
        <p:spPr>
          <a:xfrm>
            <a:off x="0" y="0"/>
            <a:ext cx="721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/>
          </a:p>
          <a:p>
            <a:r>
              <a:rPr lang="en-IN" sz="3200" b="1" dirty="0"/>
              <a:t>Registration form with validations :</a:t>
            </a:r>
          </a:p>
        </p:txBody>
      </p:sp>
    </p:spTree>
    <p:extLst>
      <p:ext uri="{BB962C8B-B14F-4D97-AF65-F5344CB8AC3E}">
        <p14:creationId xmlns:p14="http://schemas.microsoft.com/office/powerpoint/2010/main" val="37104624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170</Words>
  <Application>Microsoft Office PowerPoint</Application>
  <PresentationFormat>Custom</PresentationFormat>
  <Paragraphs>38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Inter</vt:lpstr>
      <vt:lpstr>Inter Bold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Jancy Amirtham</cp:lastModifiedBy>
  <cp:revision>10</cp:revision>
  <dcterms:created xsi:type="dcterms:W3CDTF">2025-09-08T10:43:25Z</dcterms:created>
  <dcterms:modified xsi:type="dcterms:W3CDTF">2025-09-08T17:52:42Z</dcterms:modified>
</cp:coreProperties>
</file>