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59" d="100"/>
          <a:sy n="59" d="100"/>
        </p:scale>
        <p:origin x="940" y="52"/>
      </p:cViewPr>
      <p:guideLst/>
    </p:cSldViewPr>
  </p:slideViewPr>
  <p:outlineViewPr>
    <p:cViewPr>
      <p:scale>
        <a:sx n="33" d="100"/>
        <a:sy n="33" d="100"/>
      </p:scale>
      <p:origin x="0" y="-396"/>
    </p:cViewPr>
  </p:outlineViewPr>
  <p:notesTextViewPr>
    <p:cViewPr>
      <p:scale>
        <a:sx n="1" d="1"/>
        <a:sy n="1" d="1"/>
      </p:scale>
      <p:origin x="0" y="0"/>
    </p:cViewPr>
  </p:notesTextViewPr>
  <p:sorterViewPr>
    <p:cViewPr>
      <p:scale>
        <a:sx n="100" d="100"/>
        <a:sy n="100" d="100"/>
      </p:scale>
      <p:origin x="0" y="-108"/>
    </p:cViewPr>
  </p:sorter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E9D7-6518-4E15-A7B6-B7F51595A806}"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E36E3-E16D-469A-B350-6F9EF1954FC4}" type="slidenum">
              <a:rPr lang="en-IN" smtClean="0"/>
              <a:t>‹#›</a:t>
            </a:fld>
            <a:endParaRPr lang="en-IN"/>
          </a:p>
        </p:txBody>
      </p:sp>
    </p:spTree>
    <p:extLst>
      <p:ext uri="{BB962C8B-B14F-4D97-AF65-F5344CB8AC3E}">
        <p14:creationId xmlns:p14="http://schemas.microsoft.com/office/powerpoint/2010/main" val="56394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BE36E3-E16D-469A-B350-6F9EF1954FC4}" type="slidenum">
              <a:rPr lang="en-IN" smtClean="0"/>
              <a:t>1</a:t>
            </a:fld>
            <a:endParaRPr lang="en-IN"/>
          </a:p>
        </p:txBody>
      </p:sp>
    </p:spTree>
    <p:extLst>
      <p:ext uri="{BB962C8B-B14F-4D97-AF65-F5344CB8AC3E}">
        <p14:creationId xmlns:p14="http://schemas.microsoft.com/office/powerpoint/2010/main" val="155962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BE36E3-E16D-469A-B350-6F9EF1954FC4}" type="slidenum">
              <a:rPr lang="en-IN" smtClean="0"/>
              <a:t>2</a:t>
            </a:fld>
            <a:endParaRPr lang="en-IN"/>
          </a:p>
        </p:txBody>
      </p:sp>
    </p:spTree>
    <p:extLst>
      <p:ext uri="{BB962C8B-B14F-4D97-AF65-F5344CB8AC3E}">
        <p14:creationId xmlns:p14="http://schemas.microsoft.com/office/powerpoint/2010/main" val="390482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BE36E3-E16D-469A-B350-6F9EF1954FC4}" type="slidenum">
              <a:rPr lang="en-IN" smtClean="0"/>
              <a:t>3</a:t>
            </a:fld>
            <a:endParaRPr lang="en-IN"/>
          </a:p>
        </p:txBody>
      </p:sp>
    </p:spTree>
    <p:extLst>
      <p:ext uri="{BB962C8B-B14F-4D97-AF65-F5344CB8AC3E}">
        <p14:creationId xmlns:p14="http://schemas.microsoft.com/office/powerpoint/2010/main" val="198481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BE36E3-E16D-469A-B350-6F9EF1954FC4}" type="slidenum">
              <a:rPr lang="en-IN" smtClean="0"/>
              <a:t>4</a:t>
            </a:fld>
            <a:endParaRPr lang="en-IN"/>
          </a:p>
        </p:txBody>
      </p:sp>
    </p:spTree>
    <p:extLst>
      <p:ext uri="{BB962C8B-B14F-4D97-AF65-F5344CB8AC3E}">
        <p14:creationId xmlns:p14="http://schemas.microsoft.com/office/powerpoint/2010/main" val="1230169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BE36E3-E16D-469A-B350-6F9EF1954FC4}" type="slidenum">
              <a:rPr lang="en-IN" smtClean="0"/>
              <a:t>5</a:t>
            </a:fld>
            <a:endParaRPr lang="en-IN"/>
          </a:p>
        </p:txBody>
      </p:sp>
    </p:spTree>
    <p:extLst>
      <p:ext uri="{BB962C8B-B14F-4D97-AF65-F5344CB8AC3E}">
        <p14:creationId xmlns:p14="http://schemas.microsoft.com/office/powerpoint/2010/main" val="28459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BE36E3-E16D-469A-B350-6F9EF1954FC4}" type="slidenum">
              <a:rPr lang="en-IN" smtClean="0"/>
              <a:t>6</a:t>
            </a:fld>
            <a:endParaRPr lang="en-IN"/>
          </a:p>
        </p:txBody>
      </p:sp>
    </p:spTree>
    <p:extLst>
      <p:ext uri="{BB962C8B-B14F-4D97-AF65-F5344CB8AC3E}">
        <p14:creationId xmlns:p14="http://schemas.microsoft.com/office/powerpoint/2010/main" val="132390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BE36E3-E16D-469A-B350-6F9EF1954FC4}" type="slidenum">
              <a:rPr lang="en-IN" smtClean="0"/>
              <a:t>7</a:t>
            </a:fld>
            <a:endParaRPr lang="en-IN"/>
          </a:p>
        </p:txBody>
      </p:sp>
    </p:spTree>
    <p:extLst>
      <p:ext uri="{BB962C8B-B14F-4D97-AF65-F5344CB8AC3E}">
        <p14:creationId xmlns:p14="http://schemas.microsoft.com/office/powerpoint/2010/main" val="20313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61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75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4579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85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7546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469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9321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02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53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37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6839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34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421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290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5358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30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09133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9FBA-227F-BAC8-0204-37454ABACF92}"/>
              </a:ext>
            </a:extLst>
          </p:cNvPr>
          <p:cNvSpPr>
            <a:spLocks noGrp="1"/>
          </p:cNvSpPr>
          <p:nvPr>
            <p:ph type="ctrTitle"/>
          </p:nvPr>
        </p:nvSpPr>
        <p:spPr>
          <a:xfrm>
            <a:off x="-794657" y="961916"/>
            <a:ext cx="11880000" cy="360000"/>
          </a:xfrm>
        </p:spPr>
        <p:txBody>
          <a:bodyPr>
            <a:normAutofit fontScale="90000"/>
          </a:bodyPr>
          <a:lstStyle/>
          <a:p>
            <a:r>
              <a:rPr lang="en-IN" b="1" dirty="0">
                <a:solidFill>
                  <a:schemeClr val="tx1"/>
                </a:solidFill>
              </a:rPr>
              <a:t>Employee Data Analysis using Excel</a:t>
            </a:r>
            <a:endParaRPr lang="en-US" b="1" dirty="0">
              <a:solidFill>
                <a:schemeClr val="tx1"/>
              </a:solidFill>
            </a:endParaRPr>
          </a:p>
        </p:txBody>
      </p:sp>
      <p:sp>
        <p:nvSpPr>
          <p:cNvPr id="4" name="TextBox 3">
            <a:extLst>
              <a:ext uri="{FF2B5EF4-FFF2-40B4-BE49-F238E27FC236}">
                <a16:creationId xmlns:a16="http://schemas.microsoft.com/office/drawing/2014/main" id="{F7F2BABF-E790-FF6D-5DBA-C7294A29964A}"/>
              </a:ext>
            </a:extLst>
          </p:cNvPr>
          <p:cNvSpPr txBox="1"/>
          <p:nvPr/>
        </p:nvSpPr>
        <p:spPr>
          <a:xfrm>
            <a:off x="824753" y="2228671"/>
            <a:ext cx="9860180" cy="1938992"/>
          </a:xfrm>
          <a:prstGeom prst="rect">
            <a:avLst/>
          </a:prstGeom>
          <a:noFill/>
        </p:spPr>
        <p:txBody>
          <a:bodyPr wrap="square" rtlCol="0">
            <a:spAutoFit/>
          </a:bodyPr>
          <a:lstStyle/>
          <a:p>
            <a:pPr algn="l"/>
            <a:r>
              <a:rPr lang="en-IN" sz="2400" dirty="0"/>
              <a:t>STUDENT NAME	: JANCY N
REGISTER NO   	: 312217928
DEPARTMENT   	: BCOM (ACCOUNTING &amp; FINANCE) 
COLLEGE         	: ST.ANNE’S ARTS AND SCIENCE COLLEGE</a:t>
            </a:r>
          </a:p>
          <a:p>
            <a:pPr algn="l"/>
            <a:r>
              <a:rPr lang="en-IN" sz="2400" dirty="0"/>
              <a:t>NM ID              	: 50B1BC149527810AC6345200ED5E3B67</a:t>
            </a:r>
            <a:endParaRPr lang="en-US" sz="2400" dirty="0"/>
          </a:p>
        </p:txBody>
      </p:sp>
    </p:spTree>
    <p:extLst>
      <p:ext uri="{BB962C8B-B14F-4D97-AF65-F5344CB8AC3E}">
        <p14:creationId xmlns:p14="http://schemas.microsoft.com/office/powerpoint/2010/main" val="314200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BDF4-4C3A-29E2-A89B-32063933F9FE}"/>
              </a:ext>
            </a:extLst>
          </p:cNvPr>
          <p:cNvSpPr>
            <a:spLocks noGrp="1"/>
          </p:cNvSpPr>
          <p:nvPr>
            <p:ph type="title"/>
          </p:nvPr>
        </p:nvSpPr>
        <p:spPr/>
        <p:txBody>
          <a:bodyPr/>
          <a:lstStyle/>
          <a:p>
            <a:r>
              <a:rPr lang="en-IN" dirty="0">
                <a:solidFill>
                  <a:schemeClr val="tx1"/>
                </a:solidFill>
              </a:rPr>
              <a:t>MODELLING</a:t>
            </a:r>
            <a:endParaRPr lang="en-US" dirty="0">
              <a:solidFill>
                <a:schemeClr val="tx1"/>
              </a:solidFill>
            </a:endParaRPr>
          </a:p>
        </p:txBody>
      </p:sp>
      <p:sp>
        <p:nvSpPr>
          <p:cNvPr id="3" name="Content Placeholder 2">
            <a:extLst>
              <a:ext uri="{FF2B5EF4-FFF2-40B4-BE49-F238E27FC236}">
                <a16:creationId xmlns:a16="http://schemas.microsoft.com/office/drawing/2014/main" id="{2EBD96FB-40CA-7298-5CD6-3620C4E709AE}"/>
              </a:ext>
            </a:extLst>
          </p:cNvPr>
          <p:cNvSpPr>
            <a:spLocks noGrp="1"/>
          </p:cNvSpPr>
          <p:nvPr>
            <p:ph idx="1"/>
          </p:nvPr>
        </p:nvSpPr>
        <p:spPr>
          <a:xfrm>
            <a:off x="1037914" y="1344802"/>
            <a:ext cx="10116172" cy="5513198"/>
          </a:xfrm>
        </p:spPr>
        <p:txBody>
          <a:bodyPr>
            <a:normAutofit fontScale="77500" lnSpcReduction="20000"/>
          </a:bodyPr>
          <a:lstStyle/>
          <a:p>
            <a:r>
              <a:rPr lang="en-IN" dirty="0"/>
              <a:t>DATA COLLECTION
Data source: </a:t>
            </a:r>
            <a:r>
              <a:rPr lang="en-IN" dirty="0" err="1"/>
              <a:t>Edunet</a:t>
            </a:r>
            <a:r>
              <a:rPr lang="en-IN" dirty="0"/>
              <a:t> Foundation Dashboard  Basis: Employee dataset
DATA PREPARATION
Feature selection: Selected based on Performance  Features: First Name, Department, Gender code, performance level, Employee type
DATA CLEANING
Conditional Formatting: Missing values was identified
DATA AGGREGATION
Excel function: IFS function used for categorizing employees on the basis of their performance level
Performance level categories
5 – Very high 4 – High 3 – Medium  2 &amp;1 – Low
DATA ANALYSIS
Pivot table: Pivot table was generated to summarize data and cross tabulation ( performance level by department; Filtered by Gender)
Slicer: To filter/ slice the data to scrutinize and sort particular information (Employee type )
VISUALIZATION OF DATA
Chart: Recommended charts (Column chart) was used
Chart Element: Chart title was added
</a:t>
            </a:r>
            <a:r>
              <a:rPr lang="en-IN" dirty="0" err="1"/>
              <a:t>Trendline</a:t>
            </a:r>
            <a:r>
              <a:rPr lang="en-IN" dirty="0"/>
              <a:t>: Linear and exponential line was used</a:t>
            </a:r>
            <a:endParaRPr lang="en-US" dirty="0"/>
          </a:p>
        </p:txBody>
      </p:sp>
    </p:spTree>
    <p:extLst>
      <p:ext uri="{BB962C8B-B14F-4D97-AF65-F5344CB8AC3E}">
        <p14:creationId xmlns:p14="http://schemas.microsoft.com/office/powerpoint/2010/main" val="209735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3374-0182-07BD-4073-702C3ABFE7B0}"/>
              </a:ext>
            </a:extLst>
          </p:cNvPr>
          <p:cNvSpPr>
            <a:spLocks noGrp="1"/>
          </p:cNvSpPr>
          <p:nvPr>
            <p:ph type="title"/>
          </p:nvPr>
        </p:nvSpPr>
        <p:spPr/>
        <p:txBody>
          <a:bodyPr/>
          <a:lstStyle/>
          <a:p>
            <a:r>
              <a:rPr lang="en-IN" dirty="0">
                <a:solidFill>
                  <a:schemeClr val="tx1"/>
                </a:solidFill>
              </a:rPr>
              <a:t>RESULTS</a:t>
            </a:r>
            <a:endParaRPr lang="en-US" dirty="0">
              <a:solidFill>
                <a:schemeClr val="tx1"/>
              </a:solidFill>
            </a:endParaRPr>
          </a:p>
        </p:txBody>
      </p:sp>
      <p:pic>
        <p:nvPicPr>
          <p:cNvPr id="9" name="Picture 8">
            <a:extLst>
              <a:ext uri="{FF2B5EF4-FFF2-40B4-BE49-F238E27FC236}">
                <a16:creationId xmlns:a16="http://schemas.microsoft.com/office/drawing/2014/main" id="{1B1FAA23-23D8-4C81-C17D-930106933678}"/>
              </a:ext>
            </a:extLst>
          </p:cNvPr>
          <p:cNvPicPr>
            <a:picLocks noChangeAspect="1"/>
          </p:cNvPicPr>
          <p:nvPr/>
        </p:nvPicPr>
        <p:blipFill>
          <a:blip r:embed="rId2"/>
          <a:stretch>
            <a:fillRect/>
          </a:stretch>
        </p:blipFill>
        <p:spPr>
          <a:xfrm>
            <a:off x="5998029" y="1930400"/>
            <a:ext cx="3799710" cy="3035693"/>
          </a:xfrm>
          <a:prstGeom prst="rect">
            <a:avLst/>
          </a:prstGeom>
        </p:spPr>
      </p:pic>
      <p:pic>
        <p:nvPicPr>
          <p:cNvPr id="10" name="Picture 9">
            <a:extLst>
              <a:ext uri="{FF2B5EF4-FFF2-40B4-BE49-F238E27FC236}">
                <a16:creationId xmlns:a16="http://schemas.microsoft.com/office/drawing/2014/main" id="{09FCC777-6279-C8CC-D33D-81DB8DA983A8}"/>
              </a:ext>
            </a:extLst>
          </p:cNvPr>
          <p:cNvPicPr>
            <a:picLocks noChangeAspect="1"/>
          </p:cNvPicPr>
          <p:nvPr/>
        </p:nvPicPr>
        <p:blipFill>
          <a:blip r:embed="rId3"/>
          <a:stretch>
            <a:fillRect/>
          </a:stretch>
        </p:blipFill>
        <p:spPr>
          <a:xfrm>
            <a:off x="677334" y="4114136"/>
            <a:ext cx="4791871" cy="2645893"/>
          </a:xfrm>
          <a:prstGeom prst="rect">
            <a:avLst/>
          </a:prstGeom>
        </p:spPr>
      </p:pic>
      <p:pic>
        <p:nvPicPr>
          <p:cNvPr id="11" name="Picture 10">
            <a:extLst>
              <a:ext uri="{FF2B5EF4-FFF2-40B4-BE49-F238E27FC236}">
                <a16:creationId xmlns:a16="http://schemas.microsoft.com/office/drawing/2014/main" id="{8898B1C0-94D0-F64F-98B8-8F8EFD7B4CEC}"/>
              </a:ext>
            </a:extLst>
          </p:cNvPr>
          <p:cNvPicPr>
            <a:picLocks noChangeAspect="1"/>
          </p:cNvPicPr>
          <p:nvPr/>
        </p:nvPicPr>
        <p:blipFill>
          <a:blip r:embed="rId4"/>
          <a:stretch>
            <a:fillRect/>
          </a:stretch>
        </p:blipFill>
        <p:spPr>
          <a:xfrm>
            <a:off x="315099" y="1270000"/>
            <a:ext cx="4572396" cy="2743438"/>
          </a:xfrm>
          <a:prstGeom prst="rect">
            <a:avLst/>
          </a:prstGeom>
        </p:spPr>
      </p:pic>
    </p:spTree>
    <p:extLst>
      <p:ext uri="{BB962C8B-B14F-4D97-AF65-F5344CB8AC3E}">
        <p14:creationId xmlns:p14="http://schemas.microsoft.com/office/powerpoint/2010/main" val="251783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5744-18D3-63A1-F50A-AC3AE1ABFD4D}"/>
              </a:ext>
            </a:extLst>
          </p:cNvPr>
          <p:cNvSpPr>
            <a:spLocks noGrp="1"/>
          </p:cNvSpPr>
          <p:nvPr>
            <p:ph type="title"/>
          </p:nvPr>
        </p:nvSpPr>
        <p:spPr/>
        <p:txBody>
          <a:bodyPr/>
          <a:lstStyle/>
          <a:p>
            <a:r>
              <a:rPr lang="en-IN"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FB66DBF0-7754-80D7-FE4A-3CB8A3743BF3}"/>
              </a:ext>
            </a:extLst>
          </p:cNvPr>
          <p:cNvSpPr>
            <a:spLocks noGrp="1"/>
          </p:cNvSpPr>
          <p:nvPr>
            <p:ph idx="1"/>
          </p:nvPr>
        </p:nvSpPr>
        <p:spPr>
          <a:xfrm>
            <a:off x="1340722" y="1676495"/>
            <a:ext cx="8596668" cy="3880773"/>
          </a:xfrm>
        </p:spPr>
        <p:txBody>
          <a:bodyPr>
            <a:normAutofit/>
          </a:bodyPr>
          <a:lstStyle/>
          <a:p>
            <a:r>
              <a:rPr lang="en-IN" dirty="0"/>
              <a:t>This project focuses on employee performance analysis conducted using Excel, it is evident that key performance indicators such as productivity, efficiency play a crucial role in overall performance. </a:t>
            </a:r>
          </a:p>
          <a:p>
            <a:r>
              <a:rPr lang="en-IN" dirty="0"/>
              <a:t>The analysis highlights top-performing employees and areas needing improvement. </a:t>
            </a:r>
          </a:p>
          <a:p>
            <a:r>
              <a:rPr lang="en-IN" dirty="0"/>
              <a:t>Recommendations include targeted training and better resource allocation. </a:t>
            </a:r>
          </a:p>
          <a:p>
            <a:r>
              <a:rPr lang="en-IN" dirty="0"/>
              <a:t>This approach can help enhance employee performance and achieve organizational goals more effectively.</a:t>
            </a:r>
            <a:endParaRPr lang="en-US" dirty="0"/>
          </a:p>
        </p:txBody>
      </p:sp>
    </p:spTree>
    <p:extLst>
      <p:ext uri="{BB962C8B-B14F-4D97-AF65-F5344CB8AC3E}">
        <p14:creationId xmlns:p14="http://schemas.microsoft.com/office/powerpoint/2010/main" val="423949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9170-ACD3-F0C8-10AE-47616160B24B}"/>
              </a:ext>
            </a:extLst>
          </p:cNvPr>
          <p:cNvSpPr>
            <a:spLocks noGrp="1"/>
          </p:cNvSpPr>
          <p:nvPr>
            <p:ph type="title"/>
          </p:nvPr>
        </p:nvSpPr>
        <p:spPr/>
        <p:txBody>
          <a:bodyPr>
            <a:normAutofit fontScale="90000"/>
          </a:bodyPr>
          <a:lstStyle/>
          <a:p>
            <a:r>
              <a:rPr lang="en-IN" b="1" dirty="0">
                <a:solidFill>
                  <a:schemeClr val="tx1"/>
                </a:solidFill>
              </a:rPr>
              <a:t>PROJECT TITLE</a:t>
            </a:r>
            <a:br>
              <a:rPr lang="en-IN" b="1" dirty="0">
                <a:solidFill>
                  <a:schemeClr val="tx1"/>
                </a:solidFill>
              </a:rPr>
            </a:br>
            <a:br>
              <a:rPr lang="en-IN" b="1" dirty="0">
                <a:solidFill>
                  <a:schemeClr val="tx1"/>
                </a:solidFill>
              </a:rPr>
            </a:br>
            <a:br>
              <a:rPr lang="en-IN" b="1" dirty="0">
                <a:solidFill>
                  <a:schemeClr val="tx1"/>
                </a:solidFill>
              </a:rPr>
            </a:br>
            <a:r>
              <a:rPr lang="en-IN" sz="5300" b="1" dirty="0">
                <a:solidFill>
                  <a:schemeClr val="tx1"/>
                </a:solidFill>
              </a:rPr>
              <a:t>Employee Performance Analysis using Excel</a:t>
            </a:r>
            <a:endParaRPr lang="en-US" b="1" dirty="0">
              <a:solidFill>
                <a:schemeClr val="tx1"/>
              </a:solidFill>
            </a:endParaRPr>
          </a:p>
        </p:txBody>
      </p:sp>
    </p:spTree>
    <p:extLst>
      <p:ext uri="{BB962C8B-B14F-4D97-AF65-F5344CB8AC3E}">
        <p14:creationId xmlns:p14="http://schemas.microsoft.com/office/powerpoint/2010/main" val="372619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EF3C-F757-AF1E-4CF4-339183113E13}"/>
              </a:ext>
            </a:extLst>
          </p:cNvPr>
          <p:cNvSpPr>
            <a:spLocks noGrp="1"/>
          </p:cNvSpPr>
          <p:nvPr>
            <p:ph type="title"/>
          </p:nvPr>
        </p:nvSpPr>
        <p:spPr/>
        <p:txBody>
          <a:bodyPr/>
          <a:lstStyle/>
          <a:p>
            <a:r>
              <a:rPr lang="en-IN" dirty="0">
                <a:solidFill>
                  <a:schemeClr val="tx1"/>
                </a:solidFill>
              </a:rPr>
              <a:t>AGENDA</a:t>
            </a:r>
            <a:endParaRPr lang="en-US" dirty="0">
              <a:solidFill>
                <a:schemeClr val="tx1"/>
              </a:solidFill>
            </a:endParaRPr>
          </a:p>
        </p:txBody>
      </p:sp>
      <p:sp>
        <p:nvSpPr>
          <p:cNvPr id="3" name="Content Placeholder 2">
            <a:extLst>
              <a:ext uri="{FF2B5EF4-FFF2-40B4-BE49-F238E27FC236}">
                <a16:creationId xmlns:a16="http://schemas.microsoft.com/office/drawing/2014/main" id="{99B78347-97CF-82BD-CEB2-6F2E423791CC}"/>
              </a:ext>
            </a:extLst>
          </p:cNvPr>
          <p:cNvSpPr>
            <a:spLocks noGrp="1"/>
          </p:cNvSpPr>
          <p:nvPr>
            <p:ph idx="1"/>
          </p:nvPr>
        </p:nvSpPr>
        <p:spPr/>
        <p:txBody>
          <a:bodyPr>
            <a:normAutofit/>
          </a:bodyPr>
          <a:lstStyle/>
          <a:p>
            <a:r>
              <a:rPr lang="en-IN" dirty="0"/>
              <a:t>1.Problem Statement
2.Project Overview
3.End Users
4.Our Solution and Proposition
5.Dataset Description
6.Modelling Approach
7.Results and Discussion
8.Conclusion</a:t>
            </a:r>
            <a:endParaRPr lang="en-US" dirty="0"/>
          </a:p>
        </p:txBody>
      </p:sp>
    </p:spTree>
    <p:extLst>
      <p:ext uri="{BB962C8B-B14F-4D97-AF65-F5344CB8AC3E}">
        <p14:creationId xmlns:p14="http://schemas.microsoft.com/office/powerpoint/2010/main" val="207841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EBAB-D1B0-410A-D8AD-222A4D097268}"/>
              </a:ext>
            </a:extLst>
          </p:cNvPr>
          <p:cNvSpPr>
            <a:spLocks noGrp="1"/>
          </p:cNvSpPr>
          <p:nvPr>
            <p:ph type="title"/>
          </p:nvPr>
        </p:nvSpPr>
        <p:spPr/>
        <p:txBody>
          <a:bodyPr/>
          <a:lstStyle/>
          <a:p>
            <a:r>
              <a:rPr lang="en-IN"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945E3B35-0C8F-2DEA-68A0-10D95848F90D}"/>
              </a:ext>
            </a:extLst>
          </p:cNvPr>
          <p:cNvSpPr>
            <a:spLocks noGrp="1"/>
          </p:cNvSpPr>
          <p:nvPr>
            <p:ph idx="1"/>
          </p:nvPr>
        </p:nvSpPr>
        <p:spPr>
          <a:xfrm>
            <a:off x="677334" y="2160588"/>
            <a:ext cx="8596667" cy="3129869"/>
          </a:xfrm>
        </p:spPr>
        <p:txBody>
          <a:bodyPr/>
          <a:lstStyle/>
          <a:p>
            <a:r>
              <a:rPr lang="en-IN" dirty="0"/>
              <a:t>This project aims to </a:t>
            </a:r>
            <a:r>
              <a:rPr lang="en-IN" dirty="0" err="1"/>
              <a:t>analyze</a:t>
            </a:r>
            <a:r>
              <a:rPr lang="en-IN" dirty="0"/>
              <a:t> employee performance based on satisfaction levels using Excel. </a:t>
            </a:r>
          </a:p>
          <a:p>
            <a:r>
              <a:rPr lang="en-IN" dirty="0"/>
              <a:t>The goal is to identify patterns and correlations within the data to help improve employee satisfaction and performance across different demographics and business units.</a:t>
            </a:r>
            <a:endParaRPr lang="en-US" dirty="0"/>
          </a:p>
        </p:txBody>
      </p:sp>
    </p:spTree>
    <p:extLst>
      <p:ext uri="{BB962C8B-B14F-4D97-AF65-F5344CB8AC3E}">
        <p14:creationId xmlns:p14="http://schemas.microsoft.com/office/powerpoint/2010/main" val="228259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6615-9B8D-7E4E-5BE8-83B46666AA43}"/>
              </a:ext>
            </a:extLst>
          </p:cNvPr>
          <p:cNvSpPr>
            <a:spLocks noGrp="1"/>
          </p:cNvSpPr>
          <p:nvPr>
            <p:ph type="title"/>
          </p:nvPr>
        </p:nvSpPr>
        <p:spPr/>
        <p:txBody>
          <a:bodyPr/>
          <a:lstStyle/>
          <a:p>
            <a:r>
              <a:rPr lang="en-IN" dirty="0">
                <a:solidFill>
                  <a:schemeClr val="tx1"/>
                </a:solidFill>
              </a:rPr>
              <a:t>PROJECT OVERVIEW</a:t>
            </a:r>
            <a:endParaRPr lang="en-US" dirty="0">
              <a:solidFill>
                <a:schemeClr val="tx1"/>
              </a:solidFill>
            </a:endParaRPr>
          </a:p>
        </p:txBody>
      </p:sp>
      <p:sp>
        <p:nvSpPr>
          <p:cNvPr id="3" name="Content Placeholder 2">
            <a:extLst>
              <a:ext uri="{FF2B5EF4-FFF2-40B4-BE49-F238E27FC236}">
                <a16:creationId xmlns:a16="http://schemas.microsoft.com/office/drawing/2014/main" id="{4D17DB39-55C4-752A-EA6E-72FF3AA1F9D0}"/>
              </a:ext>
            </a:extLst>
          </p:cNvPr>
          <p:cNvSpPr>
            <a:spLocks noGrp="1"/>
          </p:cNvSpPr>
          <p:nvPr>
            <p:ph idx="1"/>
          </p:nvPr>
        </p:nvSpPr>
        <p:spPr>
          <a:xfrm>
            <a:off x="1179357" y="1638499"/>
            <a:ext cx="8596668" cy="3880773"/>
          </a:xfrm>
        </p:spPr>
        <p:txBody>
          <a:bodyPr>
            <a:normAutofit/>
          </a:bodyPr>
          <a:lstStyle/>
          <a:p>
            <a:r>
              <a:rPr lang="en-IN" dirty="0"/>
              <a:t>The “Employee Performance Analysis Using Excel” project focuses on evaluating employee performance by </a:t>
            </a:r>
            <a:r>
              <a:rPr lang="en-IN" dirty="0" err="1"/>
              <a:t>analyzing</a:t>
            </a:r>
            <a:r>
              <a:rPr lang="en-IN" dirty="0"/>
              <a:t> key factors such as satisfaction levels, gender, and business unit. </a:t>
            </a:r>
          </a:p>
          <a:p>
            <a:r>
              <a:rPr lang="en-IN" dirty="0"/>
              <a:t>The project involves collecting and organizing employee data in Excel, followed by detailed analysis using statistical functions and data visualization tools.</a:t>
            </a:r>
          </a:p>
          <a:p>
            <a:r>
              <a:rPr lang="en-IN" dirty="0"/>
              <a:t> By identifying trends and correlations, the analysis will provide insights into how different factors impact performance across various demographics and departments. </a:t>
            </a:r>
          </a:p>
          <a:p>
            <a:r>
              <a:rPr lang="en-IN" dirty="0"/>
              <a:t>The findings will support data-driven decision-making to enhance employee satisfaction and optimize performance within the organization.</a:t>
            </a:r>
            <a:endParaRPr lang="en-US" dirty="0"/>
          </a:p>
        </p:txBody>
      </p:sp>
    </p:spTree>
    <p:extLst>
      <p:ext uri="{BB962C8B-B14F-4D97-AF65-F5344CB8AC3E}">
        <p14:creationId xmlns:p14="http://schemas.microsoft.com/office/powerpoint/2010/main" val="211366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AB99-5B0A-081F-7DA8-6DC27851CE30}"/>
              </a:ext>
            </a:extLst>
          </p:cNvPr>
          <p:cNvSpPr>
            <a:spLocks noGrp="1"/>
          </p:cNvSpPr>
          <p:nvPr>
            <p:ph type="title"/>
          </p:nvPr>
        </p:nvSpPr>
        <p:spPr/>
        <p:txBody>
          <a:bodyPr/>
          <a:lstStyle/>
          <a:p>
            <a:r>
              <a:rPr lang="en-IN" dirty="0">
                <a:solidFill>
                  <a:schemeClr val="tx1"/>
                </a:solidFill>
              </a:rPr>
              <a:t>WHO ARE THE END USERS?</a:t>
            </a:r>
            <a:endParaRPr lang="en-US" dirty="0">
              <a:solidFill>
                <a:schemeClr val="tx1"/>
              </a:solidFill>
            </a:endParaRPr>
          </a:p>
        </p:txBody>
      </p:sp>
      <p:sp>
        <p:nvSpPr>
          <p:cNvPr id="3" name="Content Placeholder 2">
            <a:extLst>
              <a:ext uri="{FF2B5EF4-FFF2-40B4-BE49-F238E27FC236}">
                <a16:creationId xmlns:a16="http://schemas.microsoft.com/office/drawing/2014/main" id="{311E8636-230A-BF77-69AB-2833A911C666}"/>
              </a:ext>
            </a:extLst>
          </p:cNvPr>
          <p:cNvSpPr>
            <a:spLocks noGrp="1"/>
          </p:cNvSpPr>
          <p:nvPr>
            <p:ph idx="1"/>
          </p:nvPr>
        </p:nvSpPr>
        <p:spPr>
          <a:xfrm>
            <a:off x="1824815" y="1918542"/>
            <a:ext cx="10008595" cy="4329858"/>
          </a:xfrm>
        </p:spPr>
        <p:txBody>
          <a:bodyPr>
            <a:normAutofit/>
          </a:bodyPr>
          <a:lstStyle/>
          <a:p>
            <a:r>
              <a:rPr lang="en-IN" dirty="0"/>
              <a:t>1. HR MANAGER
2. DEPARTMENT MANAGER
3. EXECUTIVES
4. DATA ANALYST
5. EMPLOYEES</a:t>
            </a:r>
            <a:endParaRPr lang="en-US" dirty="0"/>
          </a:p>
        </p:txBody>
      </p:sp>
    </p:spTree>
    <p:extLst>
      <p:ext uri="{BB962C8B-B14F-4D97-AF65-F5344CB8AC3E}">
        <p14:creationId xmlns:p14="http://schemas.microsoft.com/office/powerpoint/2010/main" val="29402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6FFD-E520-A1C3-9D6B-1593BFB037FB}"/>
              </a:ext>
            </a:extLst>
          </p:cNvPr>
          <p:cNvSpPr>
            <a:spLocks noGrp="1"/>
          </p:cNvSpPr>
          <p:nvPr>
            <p:ph type="title"/>
          </p:nvPr>
        </p:nvSpPr>
        <p:spPr>
          <a:xfrm>
            <a:off x="677334" y="412377"/>
            <a:ext cx="11514666" cy="207038"/>
          </a:xfrm>
        </p:spPr>
        <p:txBody>
          <a:bodyPr>
            <a:normAutofit fontScale="90000"/>
          </a:bodyPr>
          <a:lstStyle/>
          <a:p>
            <a:r>
              <a:rPr lang="en-IN" dirty="0">
                <a:solidFill>
                  <a:schemeClr val="tx1"/>
                </a:solidFill>
              </a:rPr>
              <a:t>OUR SOLUTION AND ITS VALUE PROPOSITION</a:t>
            </a:r>
            <a:endParaRPr lang="en-US" dirty="0">
              <a:solidFill>
                <a:schemeClr val="tx1"/>
              </a:solidFill>
            </a:endParaRPr>
          </a:p>
        </p:txBody>
      </p:sp>
      <p:sp>
        <p:nvSpPr>
          <p:cNvPr id="3" name="Content Placeholder 2">
            <a:extLst>
              <a:ext uri="{FF2B5EF4-FFF2-40B4-BE49-F238E27FC236}">
                <a16:creationId xmlns:a16="http://schemas.microsoft.com/office/drawing/2014/main" id="{FE16D52B-09C1-B4A6-A334-02FC7940573C}"/>
              </a:ext>
            </a:extLst>
          </p:cNvPr>
          <p:cNvSpPr>
            <a:spLocks noGrp="1"/>
          </p:cNvSpPr>
          <p:nvPr>
            <p:ph idx="1"/>
          </p:nvPr>
        </p:nvSpPr>
        <p:spPr>
          <a:xfrm>
            <a:off x="1037913" y="1398495"/>
            <a:ext cx="10490699" cy="5252467"/>
          </a:xfrm>
        </p:spPr>
        <p:txBody>
          <a:bodyPr>
            <a:normAutofit/>
          </a:bodyPr>
          <a:lstStyle/>
          <a:p>
            <a:r>
              <a:rPr lang="en-IN" dirty="0"/>
              <a:t>CONDITIONAL FORMATTING
Highlighting cells that are blanks or have no value
FILTER
Focusing on blank cells and removing them
FORMULA
For identifying the age category from late 20s to early60s
PIVOT TABLE
Summarizing data and </a:t>
            </a:r>
            <a:r>
              <a:rPr lang="en-IN" dirty="0" err="1"/>
              <a:t>analyzing</a:t>
            </a:r>
            <a:r>
              <a:rPr lang="en-IN" dirty="0"/>
              <a:t> relationship and generating report
SLICER
Filtering data for enhancing user experience and highlight clear view of specific data
GRAPH
For data visualization</a:t>
            </a:r>
            <a:endParaRPr lang="en-US" dirty="0"/>
          </a:p>
        </p:txBody>
      </p:sp>
    </p:spTree>
    <p:extLst>
      <p:ext uri="{BB962C8B-B14F-4D97-AF65-F5344CB8AC3E}">
        <p14:creationId xmlns:p14="http://schemas.microsoft.com/office/powerpoint/2010/main" val="206707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3403-432F-F507-C536-79743CF5A1EF}"/>
              </a:ext>
            </a:extLst>
          </p:cNvPr>
          <p:cNvSpPr>
            <a:spLocks noGrp="1"/>
          </p:cNvSpPr>
          <p:nvPr>
            <p:ph type="title"/>
          </p:nvPr>
        </p:nvSpPr>
        <p:spPr/>
        <p:txBody>
          <a:bodyPr/>
          <a:lstStyle/>
          <a:p>
            <a:r>
              <a:rPr lang="en-IN" dirty="0">
                <a:solidFill>
                  <a:schemeClr val="tx1"/>
                </a:solidFill>
              </a:rPr>
              <a:t>Dataset Description</a:t>
            </a:r>
            <a:endParaRPr lang="en-US" dirty="0">
              <a:solidFill>
                <a:schemeClr val="tx1"/>
              </a:solidFill>
            </a:endParaRPr>
          </a:p>
        </p:txBody>
      </p:sp>
      <p:sp>
        <p:nvSpPr>
          <p:cNvPr id="3" name="Content Placeholder 2">
            <a:extLst>
              <a:ext uri="{FF2B5EF4-FFF2-40B4-BE49-F238E27FC236}">
                <a16:creationId xmlns:a16="http://schemas.microsoft.com/office/drawing/2014/main" id="{9DF8B95E-E5FC-9954-BB0F-5F5E3E51A981}"/>
              </a:ext>
            </a:extLst>
          </p:cNvPr>
          <p:cNvSpPr>
            <a:spLocks noGrp="1"/>
          </p:cNvSpPr>
          <p:nvPr>
            <p:ph idx="1"/>
          </p:nvPr>
        </p:nvSpPr>
        <p:spPr>
          <a:xfrm>
            <a:off x="935388" y="1270000"/>
            <a:ext cx="9504011" cy="4978400"/>
          </a:xfrm>
        </p:spPr>
        <p:txBody>
          <a:bodyPr>
            <a:noAutofit/>
          </a:bodyPr>
          <a:lstStyle/>
          <a:p>
            <a:r>
              <a:rPr lang="en-IN" sz="1400" dirty="0"/>
              <a:t>Dataset Name: Employee Performance Analysis Data
Description: Contains performance metrics for employees, including satisfaction scores, performance ratings, and demographic details.
Source: Kaggle.com
Variables/Columns:
Name: First name
Gender: Male and Female
Business Unit: BPC, CCDR, EW, MSC, NEL, PL, PYZ, SVG, TNS, WBL~ 
Employee Type: contract, Full time, Part time
Performance Rating: Very high, High, Medium, Low
Satisfaction Score: 1-5
Data Types: Numeric and Text
Units of Measurement:
Satisfaction score: Scale of 1-5
Performance rating: Very high, High, Medium, Low
Size: 26 records, 5 fields</a:t>
            </a:r>
            <a:endParaRPr lang="en-US" sz="1400" dirty="0"/>
          </a:p>
        </p:txBody>
      </p:sp>
    </p:spTree>
    <p:extLst>
      <p:ext uri="{BB962C8B-B14F-4D97-AF65-F5344CB8AC3E}">
        <p14:creationId xmlns:p14="http://schemas.microsoft.com/office/powerpoint/2010/main" val="80977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DA7E-BC97-D93C-7610-669AA9F6DBC6}"/>
              </a:ext>
            </a:extLst>
          </p:cNvPr>
          <p:cNvSpPr>
            <a:spLocks noGrp="1"/>
          </p:cNvSpPr>
          <p:nvPr>
            <p:ph type="title"/>
          </p:nvPr>
        </p:nvSpPr>
        <p:spPr/>
        <p:txBody>
          <a:bodyPr/>
          <a:lstStyle/>
          <a:p>
            <a:r>
              <a:rPr lang="en-IN" dirty="0">
                <a:solidFill>
                  <a:schemeClr val="tx1"/>
                </a:solidFill>
              </a:rPr>
              <a:t>THE “WOW” IN OUR SOLUTION</a:t>
            </a:r>
            <a:endParaRPr lang="en-US" dirty="0">
              <a:solidFill>
                <a:schemeClr val="tx1"/>
              </a:solidFill>
            </a:endParaRPr>
          </a:p>
        </p:txBody>
      </p:sp>
      <p:sp>
        <p:nvSpPr>
          <p:cNvPr id="3" name="Content Placeholder 2">
            <a:extLst>
              <a:ext uri="{FF2B5EF4-FFF2-40B4-BE49-F238E27FC236}">
                <a16:creationId xmlns:a16="http://schemas.microsoft.com/office/drawing/2014/main" id="{D523E837-54E7-2E69-D540-956F07429171}"/>
              </a:ext>
            </a:extLst>
          </p:cNvPr>
          <p:cNvSpPr>
            <a:spLocks noGrp="1"/>
          </p:cNvSpPr>
          <p:nvPr>
            <p:ph idx="1"/>
          </p:nvPr>
        </p:nvSpPr>
        <p:spPr>
          <a:xfrm>
            <a:off x="1358652" y="1930400"/>
            <a:ext cx="8596668" cy="3880773"/>
          </a:xfrm>
        </p:spPr>
        <p:txBody>
          <a:bodyPr/>
          <a:lstStyle/>
          <a:p>
            <a:r>
              <a:rPr lang="en-IN" dirty="0"/>
              <a:t>FORMULA:
Performance level =IFS(Z8&gt;=5,”VERY HIGH”,Z8&gt;=4,”HIGH”, Z8&gt;=3,”MED”, TRUE, “LOW”)
INSIGHTS: Used to evaluate the scores as levels from low to very high</a:t>
            </a:r>
            <a:endParaRPr lang="en-US" dirty="0"/>
          </a:p>
        </p:txBody>
      </p:sp>
    </p:spTree>
    <p:extLst>
      <p:ext uri="{BB962C8B-B14F-4D97-AF65-F5344CB8AC3E}">
        <p14:creationId xmlns:p14="http://schemas.microsoft.com/office/powerpoint/2010/main" val="476061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TotalTime>
  <Words>772</Words>
  <Application>Microsoft Office PowerPoint</Application>
  <PresentationFormat>Widescreen</PresentationFormat>
  <Paragraphs>37</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Employee Data Analysis using Excel</vt:lpstr>
      <vt:lpstr>PROJECT TITLE   Employee Performance Analysis using Excel</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jancyrani72003011@gmail.com</dc:creator>
  <cp:lastModifiedBy>Suresh Jayachandran</cp:lastModifiedBy>
  <cp:revision>11</cp:revision>
  <dcterms:created xsi:type="dcterms:W3CDTF">2024-08-30T04:49:51Z</dcterms:created>
  <dcterms:modified xsi:type="dcterms:W3CDTF">2024-08-31T04:53:13Z</dcterms:modified>
</cp:coreProperties>
</file>