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B</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22204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2024-09-09T07:17:37Z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62d88b5635c943639a2e86f0e8c8dc53</vt:lpwstr>
  </property>
</Properties>
</file>