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1" r:id="rId3"/>
    <p:sldId id="263" r:id="rId4"/>
    <p:sldId id="26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F03E48-0CEB-4926-B920-983C4AA91E42}" type="datetimeFigureOut">
              <a:rPr lang="en-PH" smtClean="0"/>
              <a:t>21/05/2019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1092B1-73C3-493F-B901-28AAAC9A8F44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412776"/>
            <a:ext cx="8352928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</a:rPr>
              <a:t>REGISTRATION WEBSITE</a:t>
            </a:r>
            <a:endParaRPr lang="en-PH" sz="6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002" y="346767"/>
            <a:ext cx="580632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SCOPE AND LIMITATION</a:t>
            </a:r>
            <a:endParaRPr lang="en-PH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609" y="116731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Scope</a:t>
            </a:r>
            <a:endParaRPr lang="en-PH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2149" y="3615082"/>
            <a:ext cx="182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Limitation</a:t>
            </a:r>
            <a:endParaRPr lang="en-PH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7620" y="1628800"/>
            <a:ext cx="701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website is able to Create a new record, Read a record, Update record and also delete record in the database.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542149" y="4184213"/>
            <a:ext cx="672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website is not yet able to read a single record, it can only read all record in the database.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542149" y="2403376"/>
            <a:ext cx="663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website is a responsive website, it can be view on different sizes of screen.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847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Landing page</a:t>
            </a:r>
            <a:endParaRPr lang="en-P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6912768" cy="3960440"/>
          </a:xfrm>
        </p:spPr>
      </p:pic>
    </p:spTree>
    <p:extLst>
      <p:ext uri="{BB962C8B-B14F-4D97-AF65-F5344CB8AC3E}">
        <p14:creationId xmlns:p14="http://schemas.microsoft.com/office/powerpoint/2010/main" val="350635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new user form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408712" cy="5116214"/>
          </a:xfrm>
        </p:spPr>
      </p:pic>
    </p:spTree>
    <p:extLst>
      <p:ext uri="{BB962C8B-B14F-4D97-AF65-F5344CB8AC3E}">
        <p14:creationId xmlns:p14="http://schemas.microsoft.com/office/powerpoint/2010/main" val="35663246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Dashboard Page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76327"/>
            <a:ext cx="7776864" cy="4617514"/>
          </a:xfrm>
        </p:spPr>
      </p:pic>
    </p:spTree>
    <p:extLst>
      <p:ext uri="{BB962C8B-B14F-4D97-AF65-F5344CB8AC3E}">
        <p14:creationId xmlns:p14="http://schemas.microsoft.com/office/powerpoint/2010/main" val="1092340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Dashboard Page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" y="1772816"/>
            <a:ext cx="6935347" cy="4032448"/>
          </a:xfrm>
        </p:spPr>
      </p:pic>
    </p:spTree>
    <p:extLst>
      <p:ext uri="{BB962C8B-B14F-4D97-AF65-F5344CB8AC3E}">
        <p14:creationId xmlns:p14="http://schemas.microsoft.com/office/powerpoint/2010/main" val="157788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0485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Student information form</a:t>
            </a:r>
            <a:endParaRPr lang="en-P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555905" cy="5040560"/>
          </a:xfrm>
        </p:spPr>
      </p:pic>
    </p:spTree>
    <p:extLst>
      <p:ext uri="{BB962C8B-B14F-4D97-AF65-F5344CB8AC3E}">
        <p14:creationId xmlns:p14="http://schemas.microsoft.com/office/powerpoint/2010/main" val="237462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155</TotalTime>
  <Words>83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PowerPoint Presentation</vt:lpstr>
      <vt:lpstr>PowerPoint Presentation</vt:lpstr>
      <vt:lpstr>Landing page</vt:lpstr>
      <vt:lpstr>Add new user form</vt:lpstr>
      <vt:lpstr>Dashboard Page</vt:lpstr>
      <vt:lpstr>Dashboard Page</vt:lpstr>
      <vt:lpstr>Student information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9</cp:revision>
  <dcterms:created xsi:type="dcterms:W3CDTF">2019-05-21T00:01:08Z</dcterms:created>
  <dcterms:modified xsi:type="dcterms:W3CDTF">2019-05-21T02:36:37Z</dcterms:modified>
</cp:coreProperties>
</file>