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B44D-AAC3-4BA7-B325-154A15F2A8C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BD77-2D52-490E-827F-10459420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8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B44D-AAC3-4BA7-B325-154A15F2A8C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BD77-2D52-490E-827F-10459420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8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B44D-AAC3-4BA7-B325-154A15F2A8C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BD77-2D52-490E-827F-10459420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07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B44D-AAC3-4BA7-B325-154A15F2A8C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BD77-2D52-490E-827F-10459420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B44D-AAC3-4BA7-B325-154A15F2A8C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BD77-2D52-490E-827F-10459420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8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B44D-AAC3-4BA7-B325-154A15F2A8C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BD77-2D52-490E-827F-10459420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7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B44D-AAC3-4BA7-B325-154A15F2A8C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BD77-2D52-490E-827F-10459420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8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B44D-AAC3-4BA7-B325-154A15F2A8C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BD77-2D52-490E-827F-10459420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1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B44D-AAC3-4BA7-B325-154A15F2A8C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BD77-2D52-490E-827F-10459420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8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B44D-AAC3-4BA7-B325-154A15F2A8C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BD77-2D52-490E-827F-10459420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1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B44D-AAC3-4BA7-B325-154A15F2A8C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BD77-2D52-490E-827F-10459420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3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FB44D-AAC3-4BA7-B325-154A15F2A8C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BD77-2D52-490E-827F-10459420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9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 collection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Info: check slide 7 and 8. Potential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35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29" y="1848511"/>
            <a:ext cx="5826059" cy="4351338"/>
          </a:xfrm>
        </p:spPr>
      </p:pic>
      <p:sp>
        <p:nvSpPr>
          <p:cNvPr id="5" name="Rectangle 4"/>
          <p:cNvSpPr/>
          <p:nvPr/>
        </p:nvSpPr>
        <p:spPr>
          <a:xfrm>
            <a:off x="206830" y="2229531"/>
            <a:ext cx="29282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array({'label': [1, 2, 4, 6], 'Features': 'all', </a:t>
            </a:r>
          </a:p>
          <a:p>
            <a:r>
              <a:rPr lang="en-US" dirty="0" smtClean="0"/>
              <a:t>'Lookback': 100, </a:t>
            </a:r>
          </a:p>
          <a:p>
            <a:r>
              <a:rPr lang="en-US" dirty="0" smtClean="0"/>
              <a:t>'split': [0.7, 0.3],</a:t>
            </a:r>
          </a:p>
          <a:p>
            <a:r>
              <a:rPr lang="en-US" dirty="0" smtClean="0"/>
              <a:t>'</a:t>
            </a:r>
            <a:r>
              <a:rPr lang="en-US" dirty="0" err="1" smtClean="0"/>
              <a:t>batchsize</a:t>
            </a:r>
            <a:r>
              <a:rPr lang="en-US" dirty="0" smtClean="0"/>
              <a:t>': 5,</a:t>
            </a:r>
          </a:p>
          <a:p>
            <a:r>
              <a:rPr lang="en-US" dirty="0" smtClean="0"/>
              <a:t>'Epochs': 1200, '</a:t>
            </a:r>
            <a:r>
              <a:rPr lang="en-US" dirty="0" err="1" smtClean="0"/>
              <a:t>hidden_units</a:t>
            </a:r>
            <a:r>
              <a:rPr lang="en-US" dirty="0" smtClean="0"/>
              <a:t>': 32,</a:t>
            </a:r>
          </a:p>
          <a:p>
            <a:r>
              <a:rPr lang="en-US" dirty="0" smtClean="0"/>
              <a:t> 'dropout': 0.5, '</a:t>
            </a:r>
            <a:r>
              <a:rPr lang="en-US" dirty="0" err="1" smtClean="0"/>
              <a:t>learning_rate</a:t>
            </a:r>
            <a:r>
              <a:rPr lang="en-US" dirty="0" smtClean="0"/>
              <a:t>': 0.001, '</a:t>
            </a:r>
            <a:r>
              <a:rPr lang="en-US" dirty="0" err="1" smtClean="0"/>
              <a:t>learning_rate_decay</a:t>
            </a:r>
            <a:r>
              <a:rPr lang="en-US" dirty="0" smtClean="0"/>
              <a:t>': 0.1, 'fold': 4, </a:t>
            </a:r>
          </a:p>
          <a:p>
            <a:r>
              <a:rPr lang="en-US" dirty="0" smtClean="0"/>
              <a:t>‘Data-scale: 0, 1’</a:t>
            </a:r>
          </a:p>
          <a:p>
            <a:r>
              <a:rPr lang="en-US" dirty="0" smtClean="0"/>
              <a:t>'model': 'LSTM_model_3_advanced'}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81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998" y="2005238"/>
            <a:ext cx="5826059" cy="4351338"/>
          </a:xfrm>
        </p:spPr>
      </p:pic>
      <p:sp>
        <p:nvSpPr>
          <p:cNvPr id="5" name="Rectangle 4"/>
          <p:cNvSpPr/>
          <p:nvPr/>
        </p:nvSpPr>
        <p:spPr>
          <a:xfrm>
            <a:off x="419099" y="2208351"/>
            <a:ext cx="281395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array({'label': [1, 2, 4, 6], 'Features': 'all',</a:t>
            </a:r>
          </a:p>
          <a:p>
            <a:r>
              <a:rPr lang="en-US" dirty="0" smtClean="0"/>
              <a:t> 'Lookback': 100,</a:t>
            </a:r>
          </a:p>
          <a:p>
            <a:r>
              <a:rPr lang="en-US" dirty="0" smtClean="0"/>
              <a:t> 'split': [0.7, 0.3],</a:t>
            </a:r>
          </a:p>
          <a:p>
            <a:r>
              <a:rPr lang="en-US" dirty="0" smtClean="0"/>
              <a:t> '</a:t>
            </a:r>
            <a:r>
              <a:rPr lang="en-US" dirty="0" err="1" smtClean="0"/>
              <a:t>batchsize</a:t>
            </a:r>
            <a:r>
              <a:rPr lang="en-US" dirty="0" smtClean="0"/>
              <a:t>': 5,</a:t>
            </a:r>
          </a:p>
          <a:p>
            <a:r>
              <a:rPr lang="en-US" dirty="0" smtClean="0"/>
              <a:t> 'Epochs': 1200, '</a:t>
            </a:r>
            <a:r>
              <a:rPr lang="en-US" dirty="0" err="1" smtClean="0"/>
              <a:t>hidden_units</a:t>
            </a:r>
            <a:r>
              <a:rPr lang="en-US" dirty="0" smtClean="0"/>
              <a:t>': 32, 'dropout': 0.5, '</a:t>
            </a:r>
            <a:r>
              <a:rPr lang="en-US" dirty="0" err="1" smtClean="0"/>
              <a:t>learning_rate</a:t>
            </a:r>
            <a:r>
              <a:rPr lang="en-US" dirty="0" smtClean="0"/>
              <a:t>': </a:t>
            </a:r>
            <a:r>
              <a:rPr lang="en-US" u="sng" dirty="0" smtClean="0"/>
              <a:t>0.0001</a:t>
            </a:r>
            <a:r>
              <a:rPr lang="en-US" dirty="0" smtClean="0"/>
              <a:t>, '</a:t>
            </a:r>
            <a:r>
              <a:rPr lang="en-US" dirty="0" err="1" smtClean="0"/>
              <a:t>learning_rate_decay</a:t>
            </a:r>
            <a:r>
              <a:rPr lang="en-US" dirty="0" smtClean="0"/>
              <a:t>': </a:t>
            </a:r>
            <a:r>
              <a:rPr lang="en-US" u="sng" dirty="0" smtClean="0"/>
              <a:t>0.0</a:t>
            </a:r>
            <a:r>
              <a:rPr lang="en-US" dirty="0" smtClean="0"/>
              <a:t>,</a:t>
            </a:r>
          </a:p>
          <a:p>
            <a:r>
              <a:rPr lang="en-US" dirty="0" smtClean="0"/>
              <a:t> 'fold': 4, </a:t>
            </a:r>
          </a:p>
          <a:p>
            <a:r>
              <a:rPr lang="en-US" dirty="0" smtClean="0"/>
              <a:t>‘Data-scale’:  0 1</a:t>
            </a:r>
          </a:p>
          <a:p>
            <a:r>
              <a:rPr lang="en-US" dirty="0" smtClean="0"/>
              <a:t>'model': 'LSTM_model_3_advanced'},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0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741" y="1825625"/>
            <a:ext cx="5826059" cy="4351338"/>
          </a:xfrm>
        </p:spPr>
      </p:pic>
      <p:sp>
        <p:nvSpPr>
          <p:cNvPr id="5" name="Rectangle 4"/>
          <p:cNvSpPr/>
          <p:nvPr/>
        </p:nvSpPr>
        <p:spPr>
          <a:xfrm>
            <a:off x="838200" y="2086179"/>
            <a:ext cx="3048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'label': [1, 2, 4, 6], </a:t>
            </a:r>
          </a:p>
          <a:p>
            <a:r>
              <a:rPr lang="en-US" dirty="0" smtClean="0"/>
              <a:t>'Features': 'all', </a:t>
            </a:r>
          </a:p>
          <a:p>
            <a:r>
              <a:rPr lang="en-US" dirty="0" smtClean="0"/>
              <a:t>'Lookback': 200,</a:t>
            </a:r>
          </a:p>
          <a:p>
            <a:r>
              <a:rPr lang="en-US" dirty="0" smtClean="0"/>
              <a:t> 'split': [0.7, 0.3], </a:t>
            </a:r>
          </a:p>
          <a:p>
            <a:r>
              <a:rPr lang="en-US" dirty="0" smtClean="0"/>
              <a:t>'</a:t>
            </a:r>
            <a:r>
              <a:rPr lang="en-US" dirty="0" err="1" smtClean="0"/>
              <a:t>batchsize</a:t>
            </a:r>
            <a:r>
              <a:rPr lang="en-US" dirty="0" smtClean="0"/>
              <a:t>': 5,</a:t>
            </a:r>
          </a:p>
          <a:p>
            <a:r>
              <a:rPr lang="en-US" dirty="0" smtClean="0"/>
              <a:t> 'Epochs': 2200, '</a:t>
            </a:r>
            <a:r>
              <a:rPr lang="en-US" dirty="0" err="1" smtClean="0"/>
              <a:t>hidden_units</a:t>
            </a:r>
            <a:r>
              <a:rPr lang="en-US" dirty="0" smtClean="0"/>
              <a:t>': 32, </a:t>
            </a:r>
          </a:p>
          <a:p>
            <a:r>
              <a:rPr lang="en-US" dirty="0" smtClean="0"/>
              <a:t>'dropout': 0.9, </a:t>
            </a:r>
          </a:p>
          <a:p>
            <a:r>
              <a:rPr lang="en-US" dirty="0" smtClean="0"/>
              <a:t>'</a:t>
            </a:r>
            <a:r>
              <a:rPr lang="en-US" dirty="0" err="1" smtClean="0"/>
              <a:t>learning_rate</a:t>
            </a:r>
            <a:r>
              <a:rPr lang="en-US" dirty="0" smtClean="0"/>
              <a:t>': 0.0001, '</a:t>
            </a:r>
            <a:r>
              <a:rPr lang="en-US" dirty="0" err="1" smtClean="0"/>
              <a:t>learning_rate_decay</a:t>
            </a:r>
            <a:r>
              <a:rPr lang="en-US" dirty="0" smtClean="0"/>
              <a:t>': 0.0, 'fold': 6, </a:t>
            </a:r>
          </a:p>
          <a:p>
            <a:r>
              <a:rPr lang="en-US" dirty="0" smtClean="0"/>
              <a:t>'Data-scale': (0, 1), 'model': 'LSTM_model_3_advanced'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861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0357" y="2184150"/>
            <a:ext cx="28792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'label': [1, 2, 4, 6], </a:t>
            </a:r>
          </a:p>
          <a:p>
            <a:r>
              <a:rPr lang="en-US" dirty="0" smtClean="0"/>
              <a:t>'Features': 'all',</a:t>
            </a:r>
          </a:p>
          <a:p>
            <a:r>
              <a:rPr lang="en-US" dirty="0" smtClean="0"/>
              <a:t> 'Lookback': 1337,</a:t>
            </a:r>
          </a:p>
          <a:p>
            <a:r>
              <a:rPr lang="en-US" dirty="0" smtClean="0"/>
              <a:t> 'split': [0.7, 0.3], </a:t>
            </a:r>
          </a:p>
          <a:p>
            <a:r>
              <a:rPr lang="en-US" dirty="0" smtClean="0"/>
              <a:t>'</a:t>
            </a:r>
            <a:r>
              <a:rPr lang="en-US" dirty="0" err="1" smtClean="0"/>
              <a:t>batchsize</a:t>
            </a:r>
            <a:r>
              <a:rPr lang="en-US" dirty="0" smtClean="0"/>
              <a:t>': 1, </a:t>
            </a:r>
          </a:p>
          <a:p>
            <a:r>
              <a:rPr lang="en-US" dirty="0" smtClean="0"/>
              <a:t>'Epochs': 1500, '</a:t>
            </a:r>
            <a:r>
              <a:rPr lang="en-US" dirty="0" err="1" smtClean="0"/>
              <a:t>hidden_units</a:t>
            </a:r>
            <a:r>
              <a:rPr lang="en-US" dirty="0" smtClean="0"/>
              <a:t>': 32, 'dropout': 0.9, '</a:t>
            </a:r>
            <a:r>
              <a:rPr lang="en-US" dirty="0" err="1" smtClean="0"/>
              <a:t>learning_rate</a:t>
            </a:r>
            <a:r>
              <a:rPr lang="en-US" dirty="0" smtClean="0"/>
              <a:t>': 0.0001, '</a:t>
            </a:r>
            <a:r>
              <a:rPr lang="en-US" dirty="0" err="1" smtClean="0"/>
              <a:t>learning_rate_decay</a:t>
            </a:r>
            <a:r>
              <a:rPr lang="en-US" dirty="0" smtClean="0"/>
              <a:t>': 0.0, 'fold': 6, </a:t>
            </a:r>
          </a:p>
          <a:p>
            <a:r>
              <a:rPr lang="en-US" dirty="0" smtClean="0"/>
              <a:t>'Data-scale': (-1, 1),</a:t>
            </a:r>
          </a:p>
          <a:p>
            <a:r>
              <a:rPr lang="en-US" dirty="0" smtClean="0"/>
              <a:t> 'model': 'LSTM_model_3_advanced'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885" y="2184150"/>
            <a:ext cx="5852172" cy="43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81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(first one)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713" y="1690688"/>
            <a:ext cx="5826059" cy="4351338"/>
          </a:xfrm>
        </p:spPr>
      </p:pic>
      <p:sp>
        <p:nvSpPr>
          <p:cNvPr id="5" name="Rectangle 4"/>
          <p:cNvSpPr/>
          <p:nvPr/>
        </p:nvSpPr>
        <p:spPr>
          <a:xfrm>
            <a:off x="680357" y="2184150"/>
            <a:ext cx="28792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'label': [1, 2, 4, 6], </a:t>
            </a:r>
          </a:p>
          <a:p>
            <a:r>
              <a:rPr lang="en-US" dirty="0" smtClean="0"/>
              <a:t>'Features': 'all',</a:t>
            </a:r>
          </a:p>
          <a:p>
            <a:r>
              <a:rPr lang="en-US" dirty="0" smtClean="0"/>
              <a:t> 'Lookback': 1337,</a:t>
            </a:r>
          </a:p>
          <a:p>
            <a:r>
              <a:rPr lang="en-US" dirty="0" smtClean="0"/>
              <a:t> 'split': [0.7, 0.3], </a:t>
            </a:r>
          </a:p>
          <a:p>
            <a:r>
              <a:rPr lang="en-US" dirty="0" smtClean="0"/>
              <a:t>'</a:t>
            </a:r>
            <a:r>
              <a:rPr lang="en-US" dirty="0" err="1" smtClean="0"/>
              <a:t>batchsize</a:t>
            </a:r>
            <a:r>
              <a:rPr lang="en-US" dirty="0" smtClean="0"/>
              <a:t>': 1, </a:t>
            </a:r>
          </a:p>
          <a:p>
            <a:r>
              <a:rPr lang="en-US" dirty="0" smtClean="0"/>
              <a:t>'Epochs': 1000, '</a:t>
            </a:r>
            <a:r>
              <a:rPr lang="en-US" dirty="0" err="1" smtClean="0"/>
              <a:t>hidden_units</a:t>
            </a:r>
            <a:r>
              <a:rPr lang="en-US" dirty="0" smtClean="0"/>
              <a:t>': 32, 'dropout': 0.5, '</a:t>
            </a:r>
            <a:r>
              <a:rPr lang="en-US" dirty="0" err="1" smtClean="0"/>
              <a:t>learning_rate</a:t>
            </a:r>
            <a:r>
              <a:rPr lang="en-US" dirty="0" smtClean="0"/>
              <a:t>': 0.001, '</a:t>
            </a:r>
            <a:r>
              <a:rPr lang="en-US" dirty="0" err="1" smtClean="0"/>
              <a:t>learning_rate_decay</a:t>
            </a:r>
            <a:r>
              <a:rPr lang="en-US" dirty="0" smtClean="0"/>
              <a:t>': 0.0, 'fold': 4, </a:t>
            </a:r>
          </a:p>
          <a:p>
            <a:r>
              <a:rPr lang="en-US" dirty="0" smtClean="0"/>
              <a:t>'Data-scale': None (only standardized),</a:t>
            </a:r>
          </a:p>
          <a:p>
            <a:r>
              <a:rPr lang="en-US" dirty="0" smtClean="0"/>
              <a:t> 'model': 'LSTM_model_3_advanced'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07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371" y="1690688"/>
            <a:ext cx="5826059" cy="4351338"/>
          </a:xfrm>
        </p:spPr>
      </p:pic>
      <p:sp>
        <p:nvSpPr>
          <p:cNvPr id="5" name="Rectangle 4"/>
          <p:cNvSpPr/>
          <p:nvPr/>
        </p:nvSpPr>
        <p:spPr>
          <a:xfrm>
            <a:off x="713015" y="1935617"/>
            <a:ext cx="343444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'label': [1, 2, 4, 6],</a:t>
            </a:r>
          </a:p>
          <a:p>
            <a:r>
              <a:rPr lang="en-US" dirty="0" smtClean="0"/>
              <a:t> 'Features': 'all',</a:t>
            </a:r>
          </a:p>
          <a:p>
            <a:r>
              <a:rPr lang="en-US" dirty="0" smtClean="0"/>
              <a:t> 'Lookback': 1337, </a:t>
            </a:r>
          </a:p>
          <a:p>
            <a:r>
              <a:rPr lang="en-US" dirty="0" smtClean="0"/>
              <a:t>'split': [0.7, 0.3],</a:t>
            </a:r>
          </a:p>
          <a:p>
            <a:r>
              <a:rPr lang="en-US" dirty="0" smtClean="0"/>
              <a:t> '</a:t>
            </a:r>
            <a:r>
              <a:rPr lang="en-US" dirty="0" err="1" smtClean="0"/>
              <a:t>batchsize</a:t>
            </a:r>
            <a:r>
              <a:rPr lang="en-US" dirty="0" smtClean="0"/>
              <a:t>': 1,</a:t>
            </a:r>
          </a:p>
          <a:p>
            <a:r>
              <a:rPr lang="en-US" dirty="0" smtClean="0"/>
              <a:t> 'Epochs': 800, </a:t>
            </a:r>
          </a:p>
          <a:p>
            <a:r>
              <a:rPr lang="en-US" dirty="0" smtClean="0"/>
              <a:t>'</a:t>
            </a:r>
            <a:r>
              <a:rPr lang="en-US" dirty="0" err="1" smtClean="0"/>
              <a:t>hidden_units</a:t>
            </a:r>
            <a:r>
              <a:rPr lang="en-US" dirty="0" smtClean="0"/>
              <a:t>': 32, </a:t>
            </a:r>
          </a:p>
          <a:p>
            <a:r>
              <a:rPr lang="en-US" dirty="0" smtClean="0"/>
              <a:t>'dropout': 0.5,</a:t>
            </a:r>
          </a:p>
          <a:p>
            <a:r>
              <a:rPr lang="en-US" dirty="0" smtClean="0"/>
              <a:t> '</a:t>
            </a:r>
            <a:r>
              <a:rPr lang="en-US" dirty="0" err="1" smtClean="0"/>
              <a:t>learning_rate</a:t>
            </a:r>
            <a:r>
              <a:rPr lang="en-US" dirty="0" smtClean="0"/>
              <a:t>': 0.0001, '</a:t>
            </a:r>
            <a:r>
              <a:rPr lang="en-US" dirty="0" err="1" smtClean="0"/>
              <a:t>learning_rate_decay</a:t>
            </a:r>
            <a:r>
              <a:rPr lang="en-US" dirty="0" smtClean="0"/>
              <a:t>': 0.0, </a:t>
            </a:r>
          </a:p>
          <a:p>
            <a:r>
              <a:rPr lang="en-US" dirty="0" smtClean="0"/>
              <a:t>'fold': 4, </a:t>
            </a:r>
          </a:p>
          <a:p>
            <a:r>
              <a:rPr lang="en-US" dirty="0" smtClean="0"/>
              <a:t>'Data-scale': None (only standardized),</a:t>
            </a:r>
          </a:p>
          <a:p>
            <a:r>
              <a:rPr lang="en-US" dirty="0" smtClean="0"/>
              <a:t>'model': 'LSTM_model_3_advanced'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13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327" y="1690688"/>
            <a:ext cx="5826059" cy="4351338"/>
          </a:xfrm>
        </p:spPr>
      </p:pic>
      <p:sp>
        <p:nvSpPr>
          <p:cNvPr id="5" name="Rectangle 4"/>
          <p:cNvSpPr/>
          <p:nvPr/>
        </p:nvSpPr>
        <p:spPr>
          <a:xfrm>
            <a:off x="586728" y="1690688"/>
            <a:ext cx="302622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{'label': [1, 2, 4, 6],</a:t>
            </a:r>
          </a:p>
          <a:p>
            <a:r>
              <a:rPr lang="en-US" dirty="0" smtClean="0"/>
              <a:t> 'Features': 'all',</a:t>
            </a:r>
          </a:p>
          <a:p>
            <a:r>
              <a:rPr lang="en-US" dirty="0" smtClean="0"/>
              <a:t> 'Lookback': 100,</a:t>
            </a:r>
          </a:p>
          <a:p>
            <a:r>
              <a:rPr lang="en-US" dirty="0" smtClean="0"/>
              <a:t> 'split': [0.7, 0.3],</a:t>
            </a:r>
          </a:p>
          <a:p>
            <a:r>
              <a:rPr lang="en-US" dirty="0" smtClean="0"/>
              <a:t> '</a:t>
            </a:r>
            <a:r>
              <a:rPr lang="en-US" dirty="0" err="1" smtClean="0"/>
              <a:t>batchsize</a:t>
            </a:r>
            <a:r>
              <a:rPr lang="en-US" dirty="0" smtClean="0"/>
              <a:t>': 5,</a:t>
            </a:r>
          </a:p>
          <a:p>
            <a:r>
              <a:rPr lang="en-US" dirty="0" smtClean="0"/>
              <a:t> 'Epochs': 800,</a:t>
            </a:r>
          </a:p>
          <a:p>
            <a:r>
              <a:rPr lang="en-US" dirty="0" smtClean="0"/>
              <a:t> '</a:t>
            </a:r>
            <a:r>
              <a:rPr lang="en-US" dirty="0" err="1" smtClean="0"/>
              <a:t>hidden_units</a:t>
            </a:r>
            <a:r>
              <a:rPr lang="en-US" dirty="0" smtClean="0"/>
              <a:t>': 32, </a:t>
            </a:r>
          </a:p>
          <a:p>
            <a:r>
              <a:rPr lang="en-US" dirty="0" smtClean="0"/>
              <a:t>'dropout': 0.5, </a:t>
            </a:r>
          </a:p>
          <a:p>
            <a:r>
              <a:rPr lang="en-US" dirty="0" smtClean="0"/>
              <a:t>'</a:t>
            </a:r>
            <a:r>
              <a:rPr lang="en-US" dirty="0" err="1" smtClean="0"/>
              <a:t>learning_rate</a:t>
            </a:r>
            <a:r>
              <a:rPr lang="en-US" dirty="0" smtClean="0"/>
              <a:t>': 0.0001, '</a:t>
            </a:r>
            <a:r>
              <a:rPr lang="en-US" dirty="0" err="1" smtClean="0"/>
              <a:t>learning_rate_decay</a:t>
            </a:r>
            <a:r>
              <a:rPr lang="en-US" dirty="0" smtClean="0"/>
              <a:t>': 0.0, 'fold': 4, </a:t>
            </a:r>
          </a:p>
          <a:p>
            <a:r>
              <a:rPr lang="en-US" dirty="0" smtClean="0"/>
              <a:t>'Data-scale': None (only standardized),</a:t>
            </a:r>
          </a:p>
          <a:p>
            <a:r>
              <a:rPr lang="en-US" dirty="0" smtClean="0"/>
              <a:t>'model': 'LSTM_model_3_advanced'}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1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505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Result collection</vt:lpstr>
      <vt:lpstr>All</vt:lpstr>
      <vt:lpstr>All</vt:lpstr>
      <vt:lpstr>All</vt:lpstr>
      <vt:lpstr>All</vt:lpstr>
      <vt:lpstr>All (first one) </vt:lpstr>
      <vt:lpstr>All</vt:lpstr>
      <vt:lpstr>All</vt:lpstr>
    </vt:vector>
  </TitlesOfParts>
  <Company>Philips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 collection</dc:title>
  <dc:creator>Jan Werth</dc:creator>
  <cp:lastModifiedBy>Jan Werth</cp:lastModifiedBy>
  <cp:revision>5</cp:revision>
  <dcterms:created xsi:type="dcterms:W3CDTF">2018-06-25T08:33:16Z</dcterms:created>
  <dcterms:modified xsi:type="dcterms:W3CDTF">2018-06-25T08:50:10Z</dcterms:modified>
</cp:coreProperties>
</file>