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xml" ContentType="application/xml"/>
  <Default Extension="jpeg" ContentType="image/jpeg"/>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43.xml" ContentType="application/vnd.openxmlformats-officedocument.presentationml.slideLayout+xml"/>
  <Override PartName="/ppt/slideLayouts/slideLayout20.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11.xml" ContentType="application/vnd.openxmlformats-officedocument.presentationml.slideLayout+xml"/>
  <Override PartName="/ppt/slideLayouts/slideLayout44.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41.xml" ContentType="application/vnd.openxmlformats-officedocument.presentationml.slideLayout+xml"/>
  <Override PartName="/ppt/slideLayouts/slideLayout26.xml" ContentType="application/vnd.openxmlformats-officedocument.presentationml.slideLayout+xml"/>
  <Override PartName="/ppt/slideLayouts/slideLayout45.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38.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28.xml" ContentType="application/vnd.openxmlformats-officedocument.presentationml.slideLayout+xml"/>
  <Override PartName="/ppt/slideLayouts/slideLayout6.xml" ContentType="application/vnd.openxmlformats-officedocument.presentationml.slideLayout+xml"/>
  <Override PartName="/ppt/slideLayouts/slideLayout46.xml" ContentType="application/vnd.openxmlformats-officedocument.presentationml.slideLayout+xml"/>
  <Override PartName="/ppt/slideLayouts/slideLayout15.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5.xml" ContentType="application/vnd.openxmlformats-officedocument.presentationml.slideLayout+xml"/>
  <Override PartName="/ppt/slideLayouts/slideLayout47.xml" ContentType="application/vnd.openxmlformats-officedocument.presentationml.slideLayout+xml"/>
  <Override PartName="/ppt/slideLayouts/slideLayout17.xml" ContentType="application/vnd.openxmlformats-officedocument.presentationml.slideLayout+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27.xml" ContentType="application/vnd.openxmlformats-officedocument.presentationml.slideLayout+xml"/>
  <Override PartName="/ppt/slideLayouts/slideLayout30.xml" ContentType="application/vnd.openxmlformats-officedocument.presentationml.slideLayout+xml"/>
  <Override PartName="/ppt/slideLayouts/slideLayout48.xml" ContentType="application/vnd.openxmlformats-officedocument.presentationml.slideLayout+xml"/>
  <Override PartName="/ppt/slideLayouts/slideLayout16.xml" ContentType="application/vnd.openxmlformats-officedocument.presentationml.slideLayout+xml"/>
  <Override PartName="/ppt/slideLayouts/slideLayout39.xml" ContentType="application/vnd.openxmlformats-officedocument.presentationml.slideLayout+xml"/>
  <Override PartName="/ppt/slideLayouts/slideLayout33.xml" ContentType="application/vnd.openxmlformats-officedocument.presentationml.slideLayout+xml"/>
  <Override PartName="/ppt/slideLayouts/slideLayout12.xml" ContentType="application/vnd.openxmlformats-officedocument.presentationml.slideLayout+xml"/>
  <Override PartName="/ppt/slideLayouts/slideLayout42.xml" ContentType="application/vnd.openxmlformats-officedocument.presentationml.slideLayout+xml"/>
  <Override PartName="/ppt/slideLayouts/slideLayout25.xml" ContentType="application/vnd.openxmlformats-officedocument.presentationml.slideLayout+xml"/>
  <Override PartName="/ppt/slideLayouts/slideLayout31.xml" ContentType="application/vnd.openxmlformats-officedocument.presentationml.slideLayout+xml"/>
  <Override PartName="/ppt/slideLayouts/slideLayout8.xml" ContentType="application/vnd.openxmlformats-officedocument.presentationml.slideLayout+xml"/>
  <Override PartName="/ppt/slideLayouts/slideLayout18.xml" ContentType="application/vnd.openxmlformats-officedocument.presentationml.slideLayout+xml"/>
  <Override PartName="/ppt/slideLayouts/slideLayout40.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8.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&#65279;<?xml version="1.0" encoding="utf-8" standalone="yes"?><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91" r:id="rId4"/>
  </p:sldMasterIdLst>
  <p:notesMasterIdLst>
    <p:notesMasterId r:id="rId6"/>
  </p:notesMasterIdLst>
  <p:handoutMasterIdLst>
    <p:handoutMasterId r:id="rId7"/>
  </p:handoutMasterIdLst>
  <p:sldIdLst>
    <p:sldId id="2147474649" r:id="rId5"/>
  </p:sldIdLst>
  <p:sldSz cx="12192000" cy="6858000" type="custom"/>
  <p:notesSz cx="6858000" cy="9144000"/>
  <p:defaultTextStyle>
    <a:defPPr defTabSz="914400">
      <a:defRPr lang="de-DE" dirty="0"/>
    </a:defPPr>
    <a:lvl1pPr marL="0" rtl="0" algn="l" defTabSz="914400">
      <a:defRPr sz="1800" kern="1200" dirty="0">
        <a:solidFill>
          <a:schemeClr val="tx1"/>
        </a:solidFill>
        <a:latin typeface="+mn-lt"/>
        <a:ea typeface="+mn-e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p:defaultTextStyle>
  <p:extLst>
    <p:ext uri="{521415D9-36F7-43E2-AB2F-B90AF26B5E84}"/>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92B0C0C-A739-C0BD-AD1C-F9F19787D13A}" name="Daniel Krempels" initials="DK" userId="Daniel Krempels" providerId="None"/>
  <p188:author id="{F9833424-AB1C-1AE6-D3CF-5D0B18CF7934}" name="Helena Cebrian" initials="HC" userId="S::helena.cebrian@eraneos.com::5822ae6b-75aa-4d17-b6d1-f16d01d31a6c" providerId="AD"/>
  <p188:author id="{EBC5F2A9-B20A-E6B6-DA80-6EC6622C381A}" name="Christian Mauz" initials="CM" userId="S::christian.mauz@eraneos.com::e42248fd-9db5-4a9e-b24b-c51dc746b07a" providerId="AD"/>
  <p188:author id="{2F2461E0-5264-86E9-18AA-3333E85DE62F}" name="Christiane Köth" initials="CK" userId="S::christiane.koeth@eraneos.com::7725fd16-e6d4-4c27-bbcc-61ea21551e59" providerId="AD"/>
  <p188:author id="{015498F1-46D9-37FD-9AC5-BE64D460E545}" name="Mirjam de Munnik" initials="MdM" userId="S::mirjam.de.munnik@eraneos.com::d2a3f336-0830-4762-a05d-59b010940115"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Kleidt, Benjamin" initials="KB" lastIdx="9"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6F6F6"/>
    <a:srgbClr val="ECECEC"/>
    <a:srgbClr val="000000"/>
    <a:srgbClr val="E8E8E8"/>
    <a:srgbClr val="BFBFBF"/>
    <a:srgbClr val="0364FF"/>
    <a:srgbClr val="F2F5F7"/>
    <a:srgbClr val="FFCC00"/>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96" y="7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&#65279;<?xml version="1.0" encoding="utf-8" standalone="yes"?><Relationships xmlns="http://schemas.openxmlformats.org/package/2006/relationships"><Relationship Id="rId8" Type="http://schemas.openxmlformats.org/officeDocument/2006/relationships/tags" Target="tags/tag1.xml" /><Relationship Id="rId13" Type="http://schemas.openxmlformats.org/officeDocument/2006/relationships/tableStyles" Target="tableStyle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heme" Target="theme/theme1.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viewProps" Target="viewProps.xml" /><Relationship Id="rId5" Type="http://schemas.openxmlformats.org/officeDocument/2006/relationships/slide" Target="slides/slide1.xml" /><Relationship Id="rId15" Type="http://schemas.microsoft.com/office/2018/10/relationships/authors" Target="authors.xml" /><Relationship Id="rId10"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commentAuthors" Target="commentAuthors.xml" /><Relationship Id="rId14" Type="http://schemas.microsoft.com/office/2016/11/relationships/changesInfo" Target="changesInfos/changesInfo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Arnold" userId="f0c94aa7-e355-4bf9-82b8-d2c2725ffbc9" providerId="ADAL" clId="{D9F60470-548C-479E-B3AA-F56D3762EEA6}"/>
    <pc:docChg chg="undo custSel modSld">
      <pc:chgData name="Martin Arnold" userId="f0c94aa7-e355-4bf9-82b8-d2c2725ffbc9" providerId="ADAL" clId="{D9F60470-548C-479E-B3AA-F56D3762EEA6}" dt="2023-11-07T11:47:20.749" v="374" actId="20577"/>
      <pc:docMkLst>
        <pc:docMk/>
      </pc:docMkLst>
      <pc:sldChg chg="addSp delSp modSp mod">
        <pc:chgData name="Martin Arnold" userId="f0c94aa7-e355-4bf9-82b8-d2c2725ffbc9" providerId="ADAL" clId="{D9F60470-548C-479E-B3AA-F56D3762EEA6}" dt="2023-11-07T11:47:20.749" v="374" actId="20577"/>
        <pc:sldMkLst>
          <pc:docMk/>
          <pc:sldMk cId="1927936211" sldId="2147474649"/>
        </pc:sldMkLst>
        <pc:spChg chg="add del mod">
          <ac:chgData name="Martin Arnold" userId="f0c94aa7-e355-4bf9-82b8-d2c2725ffbc9" providerId="ADAL" clId="{D9F60470-548C-479E-B3AA-F56D3762EEA6}" dt="2023-11-07T10:07:50.564" v="58" actId="478"/>
          <ac:spMkLst>
            <pc:docMk/>
            <pc:sldMk cId="1927936211" sldId="2147474649"/>
            <ac:spMk id="4" creationId="{EB37B596-270D-2C61-5041-C9D4DF7B71B4}"/>
          </ac:spMkLst>
        </pc:spChg>
        <pc:spChg chg="add del mod">
          <ac:chgData name="Martin Arnold" userId="f0c94aa7-e355-4bf9-82b8-d2c2725ffbc9" providerId="ADAL" clId="{D9F60470-548C-479E-B3AA-F56D3762EEA6}" dt="2023-11-07T10:09:12.179" v="61" actId="478"/>
          <ac:spMkLst>
            <pc:docMk/>
            <pc:sldMk cId="1927936211" sldId="2147474649"/>
            <ac:spMk id="5" creationId="{CB6E1100-3CF3-3E10-1EC7-81ACC5525DB1}"/>
          </ac:spMkLst>
        </pc:spChg>
        <pc:spChg chg="del mod">
          <ac:chgData name="Martin Arnold" userId="f0c94aa7-e355-4bf9-82b8-d2c2725ffbc9" providerId="ADAL" clId="{D9F60470-548C-479E-B3AA-F56D3762EEA6}" dt="2023-11-07T10:27:13.250" v="204" actId="478"/>
          <ac:spMkLst>
            <pc:docMk/>
            <pc:sldMk cId="1927936211" sldId="2147474649"/>
            <ac:spMk id="8" creationId="{FFA05B00-4F8A-0BB4-8084-F6605D28455A}"/>
          </ac:spMkLst>
        </pc:spChg>
        <pc:spChg chg="mod">
          <ac:chgData name="Martin Arnold" userId="f0c94aa7-e355-4bf9-82b8-d2c2725ffbc9" providerId="ADAL" clId="{D9F60470-548C-479E-B3AA-F56D3762EEA6}" dt="2023-11-07T11:47:20.749" v="374" actId="20577"/>
          <ac:spMkLst>
            <pc:docMk/>
            <pc:sldMk cId="1927936211" sldId="2147474649"/>
            <ac:spMk id="9" creationId="{AA49A539-A0B8-6CFA-B235-8555F79BB640}"/>
          </ac:spMkLst>
        </pc:spChg>
        <pc:spChg chg="del mod">
          <ac:chgData name="Martin Arnold" userId="f0c94aa7-e355-4bf9-82b8-d2c2725ffbc9" providerId="ADAL" clId="{D9F60470-548C-479E-B3AA-F56D3762EEA6}" dt="2023-11-07T10:23:34.767" v="111" actId="478"/>
          <ac:spMkLst>
            <pc:docMk/>
            <pc:sldMk cId="1927936211" sldId="2147474649"/>
            <ac:spMk id="11" creationId="{AB0C5E43-AF57-7879-4D01-BEE9443701BF}"/>
          </ac:spMkLst>
        </pc:spChg>
        <pc:spChg chg="del mod">
          <ac:chgData name="Martin Arnold" userId="f0c94aa7-e355-4bf9-82b8-d2c2725ffbc9" providerId="ADAL" clId="{D9F60470-548C-479E-B3AA-F56D3762EEA6}" dt="2023-11-07T10:27:11.002" v="203" actId="478"/>
          <ac:spMkLst>
            <pc:docMk/>
            <pc:sldMk cId="1927936211" sldId="2147474649"/>
            <ac:spMk id="14" creationId="{9DBFFAB6-D634-E0C5-4855-B8EF2F594AB7}"/>
          </ac:spMkLst>
        </pc:spChg>
        <pc:spChg chg="mod">
          <ac:chgData name="Martin Arnold" userId="f0c94aa7-e355-4bf9-82b8-d2c2725ffbc9" providerId="ADAL" clId="{D9F60470-548C-479E-B3AA-F56D3762EEA6}" dt="2023-11-07T09:53:16.238" v="2"/>
          <ac:spMkLst>
            <pc:docMk/>
            <pc:sldMk cId="1927936211" sldId="2147474649"/>
            <ac:spMk id="18" creationId="{6C1AFF16-7A65-4150-B5AE-D99F976C1E67}"/>
          </ac:spMkLst>
        </pc:spChg>
        <pc:spChg chg="mod">
          <ac:chgData name="Martin Arnold" userId="f0c94aa7-e355-4bf9-82b8-d2c2725ffbc9" providerId="ADAL" clId="{D9F60470-548C-479E-B3AA-F56D3762EEA6}" dt="2023-11-07T09:55:12.049" v="11" actId="20577"/>
          <ac:spMkLst>
            <pc:docMk/>
            <pc:sldMk cId="1927936211" sldId="2147474649"/>
            <ac:spMk id="19" creationId="{BE6FC3D2-CB5B-45C4-BCC0-56DAD5AA2303}"/>
          </ac:spMkLst>
        </pc:spChg>
        <pc:graphicFrameChg chg="add del mod modGraphic">
          <ac:chgData name="Martin Arnold" userId="f0c94aa7-e355-4bf9-82b8-d2c2725ffbc9" providerId="ADAL" clId="{D9F60470-548C-479E-B3AA-F56D3762EEA6}" dt="2023-11-07T10:35:28.371" v="265" actId="478"/>
          <ac:graphicFrameMkLst>
            <pc:docMk/>
            <pc:sldMk cId="1927936211" sldId="2147474649"/>
            <ac:graphicFrameMk id="3" creationId="{E7CD385D-3C24-5686-2E02-3595AB5771BB}"/>
          </ac:graphicFrameMkLst>
        </pc:graphicFrameChg>
        <pc:graphicFrameChg chg="add mod modGraphic">
          <ac:chgData name="Martin Arnold" userId="f0c94aa7-e355-4bf9-82b8-d2c2725ffbc9" providerId="ADAL" clId="{D9F60470-548C-479E-B3AA-F56D3762EEA6}" dt="2023-11-07T11:46:51.600" v="328" actId="20577"/>
          <ac:graphicFrameMkLst>
            <pc:docMk/>
            <pc:sldMk cId="1927936211" sldId="2147474649"/>
            <ac:graphicFrameMk id="4" creationId="{C0D650CE-37FC-5E01-B77E-C3F66ABDED00}"/>
          </ac:graphicFrameMkLst>
        </pc:graphicFrameChg>
        <pc:picChg chg="add del mod">
          <ac:chgData name="Martin Arnold" userId="f0c94aa7-e355-4bf9-82b8-d2c2725ffbc9" providerId="ADAL" clId="{D9F60470-548C-479E-B3AA-F56D3762EEA6}" dt="2023-11-07T10:12:32.289" v="71" actId="478"/>
          <ac:picMkLst>
            <pc:docMk/>
            <pc:sldMk cId="1927936211" sldId="2147474649"/>
            <ac:picMk id="3" creationId="{7B581036-083D-30EC-C094-B2485A9CE4E0}"/>
          </ac:picMkLst>
        </pc:picChg>
        <pc:picChg chg="add del mod">
          <ac:chgData name="Martin Arnold" userId="f0c94aa7-e355-4bf9-82b8-d2c2725ffbc9" providerId="ADAL" clId="{D9F60470-548C-479E-B3AA-F56D3762EEA6}" dt="2023-11-07T10:12:53.888" v="74" actId="478"/>
          <ac:picMkLst>
            <pc:docMk/>
            <pc:sldMk cId="1927936211" sldId="2147474649"/>
            <ac:picMk id="5" creationId="{C4483B5D-DB95-31A2-3A77-0E2C75D170A6}"/>
          </ac:picMkLst>
        </pc:picChg>
        <pc:picChg chg="add del mod">
          <ac:chgData name="Martin Arnold" userId="f0c94aa7-e355-4bf9-82b8-d2c2725ffbc9" providerId="ADAL" clId="{D9F60470-548C-479E-B3AA-F56D3762EEA6}" dt="2023-11-07T10:12:33.904" v="72" actId="478"/>
          <ac:picMkLst>
            <pc:docMk/>
            <pc:sldMk cId="1927936211" sldId="2147474649"/>
            <ac:picMk id="7" creationId="{C449DAFF-1A03-C7D9-502D-29051EA4C475}"/>
          </ac:picMkLst>
        </pc:picChg>
        <pc:picChg chg="add mod">
          <ac:chgData name="Martin Arnold" userId="f0c94aa7-e355-4bf9-82b8-d2c2725ffbc9" providerId="ADAL" clId="{D9F60470-548C-479E-B3AA-F56D3762EEA6}" dt="2023-11-07T10:15:43.778" v="80" actId="962"/>
          <ac:picMkLst>
            <pc:docMk/>
            <pc:sldMk cId="1927936211" sldId="2147474649"/>
            <ac:picMk id="10" creationId="{C14F660B-E0D2-18A4-700C-FD5E3EE5F7F3}"/>
          </ac:picMkLst>
        </pc:picChg>
        <pc:picChg chg="del mod">
          <ac:chgData name="Martin Arnold" userId="f0c94aa7-e355-4bf9-82b8-d2c2725ffbc9" providerId="ADAL" clId="{D9F60470-548C-479E-B3AA-F56D3762EEA6}" dt="2023-11-07T10:07:44.410" v="57" actId="478"/>
          <ac:picMkLst>
            <pc:docMk/>
            <pc:sldMk cId="1927936211" sldId="2147474649"/>
            <ac:picMk id="16" creationId="{0A377195-F062-40AB-BA17-AA60FD7E190B}"/>
          </ac:picMkLst>
        </pc:picChg>
        <pc:cxnChg chg="del">
          <ac:chgData name="Martin Arnold" userId="f0c94aa7-e355-4bf9-82b8-d2c2725ffbc9" providerId="ADAL" clId="{D9F60470-548C-479E-B3AA-F56D3762EEA6}" dt="2023-11-07T10:24:02.829" v="114" actId="478"/>
          <ac:cxnSpMkLst>
            <pc:docMk/>
            <pc:sldMk cId="1927936211" sldId="2147474649"/>
            <ac:cxnSpMk id="12" creationId="{6444F7B4-DE57-D6C6-D980-C0ED10804DFB}"/>
          </ac:cxnSpMkLst>
        </pc:cxnChg>
        <pc:cxnChg chg="del">
          <ac:chgData name="Martin Arnold" userId="f0c94aa7-e355-4bf9-82b8-d2c2725ffbc9" providerId="ADAL" clId="{D9F60470-548C-479E-B3AA-F56D3762EEA6}" dt="2023-11-07T10:27:18.291" v="205" actId="478"/>
          <ac:cxnSpMkLst>
            <pc:docMk/>
            <pc:sldMk cId="1927936211" sldId="2147474649"/>
            <ac:cxnSpMk id="13" creationId="{9F55D0DB-115D-76C4-CB17-F280712C0D5B}"/>
          </ac:cxnSpMkLst>
        </pc:cxnChg>
        <pc:cxnChg chg="del">
          <ac:chgData name="Martin Arnold" userId="f0c94aa7-e355-4bf9-82b8-d2c2725ffbc9" providerId="ADAL" clId="{D9F60470-548C-479E-B3AA-F56D3762EEA6}" dt="2023-11-07T10:40:04.936" v="269" actId="478"/>
          <ac:cxnSpMkLst>
            <pc:docMk/>
            <pc:sldMk cId="1927936211" sldId="2147474649"/>
            <ac:cxnSpMk id="15" creationId="{CC5C7499-6FAE-ECB6-7299-6FDC075B6A17}"/>
          </ac:cxnSpMkLst>
        </pc:cxnChg>
      </pc:sldChg>
    </pc:docChg>
  </pc:docChgLst>
  <pc:docChgLst>
    <pc:chgData name="Martin Arnold" userId="f0c94aa7-e355-4bf9-82b8-d2c2725ffbc9" providerId="ADAL" clId="{D67E9E8A-1CF8-40EA-8159-7EB290AB95DA}"/>
    <pc:docChg chg="modMainMaster">
      <pc:chgData name="Martin Arnold" userId="f0c94aa7-e355-4bf9-82b8-d2c2725ffbc9" providerId="ADAL" clId="{D67E9E8A-1CF8-40EA-8159-7EB290AB95DA}" dt="2024-01-17T05:10:38.667" v="11" actId="20577"/>
      <pc:docMkLst>
        <pc:docMk/>
      </pc:docMkLst>
      <pc:sldMasterChg chg="modSldLayout">
        <pc:chgData name="Martin Arnold" userId="f0c94aa7-e355-4bf9-82b8-d2c2725ffbc9" providerId="ADAL" clId="{D67E9E8A-1CF8-40EA-8159-7EB290AB95DA}" dt="2024-01-17T05:10:38.667" v="11" actId="20577"/>
        <pc:sldMasterMkLst>
          <pc:docMk/>
          <pc:sldMasterMk cId="315210669" sldId="2147483891"/>
        </pc:sldMasterMkLst>
        <pc:sldLayoutChg chg="modSp mod">
          <pc:chgData name="Martin Arnold" userId="f0c94aa7-e355-4bf9-82b8-d2c2725ffbc9" providerId="ADAL" clId="{D67E9E8A-1CF8-40EA-8159-7EB290AB95DA}" dt="2024-01-17T05:10:38.667" v="11" actId="20577"/>
          <pc:sldLayoutMkLst>
            <pc:docMk/>
            <pc:sldMasterMk cId="315210669" sldId="2147483891"/>
            <pc:sldLayoutMk cId="4064536820" sldId="2147483917"/>
          </pc:sldLayoutMkLst>
          <pc:spChg chg="mod">
            <ac:chgData name="Martin Arnold" userId="f0c94aa7-e355-4bf9-82b8-d2c2725ffbc9" providerId="ADAL" clId="{D67E9E8A-1CF8-40EA-8159-7EB290AB95DA}" dt="2024-01-17T05:10:38.667" v="11" actId="20577"/>
            <ac:spMkLst>
              <pc:docMk/>
              <pc:sldMasterMk cId="315210669" sldId="2147483891"/>
              <pc:sldLayoutMk cId="4064536820" sldId="2147483917"/>
              <ac:spMk id="7" creationId="{FCF18B36-9084-4AB2-A62D-21DEECBDA70D}"/>
            </ac:spMkLst>
          </pc:spChg>
        </pc:sldLayoutChg>
      </pc:sldMasterChg>
    </pc:docChg>
  </pc:docChgLst>
  <pc:docChgLst>
    <pc:chgData name="Mirjam de Munnik" userId="d2a3f336-0830-4762-a05d-59b010940115" providerId="ADAL" clId="{A55411A7-CEA9-4A03-A8C5-C3E3F9D0010D}"/>
    <pc:docChg chg="undo custSel addSld delSld modSld delSection modSection">
      <pc:chgData name="Mirjam de Munnik" userId="d2a3f336-0830-4762-a05d-59b010940115" providerId="ADAL" clId="{A55411A7-CEA9-4A03-A8C5-C3E3F9D0010D}" dt="2023-10-27T13:07:07.646" v="25" actId="14826"/>
      <pc:docMkLst>
        <pc:docMk/>
      </pc:docMkLst>
      <pc:sldChg chg="del">
        <pc:chgData name="Mirjam de Munnik" userId="d2a3f336-0830-4762-a05d-59b010940115" providerId="ADAL" clId="{A55411A7-CEA9-4A03-A8C5-C3E3F9D0010D}" dt="2023-10-27T06:35:54.899" v="1" actId="47"/>
        <pc:sldMkLst>
          <pc:docMk/>
          <pc:sldMk cId="1138877007" sldId="256"/>
        </pc:sldMkLst>
      </pc:sldChg>
      <pc:sldChg chg="del">
        <pc:chgData name="Mirjam de Munnik" userId="d2a3f336-0830-4762-a05d-59b010940115" providerId="ADAL" clId="{A55411A7-CEA9-4A03-A8C5-C3E3F9D0010D}" dt="2023-10-27T06:35:54.899" v="1" actId="47"/>
        <pc:sldMkLst>
          <pc:docMk/>
          <pc:sldMk cId="3253311399" sldId="260"/>
        </pc:sldMkLst>
      </pc:sldChg>
      <pc:sldChg chg="del">
        <pc:chgData name="Mirjam de Munnik" userId="d2a3f336-0830-4762-a05d-59b010940115" providerId="ADAL" clId="{A55411A7-CEA9-4A03-A8C5-C3E3F9D0010D}" dt="2023-10-27T06:35:54.899" v="1" actId="47"/>
        <pc:sldMkLst>
          <pc:docMk/>
          <pc:sldMk cId="3565820628" sldId="270"/>
        </pc:sldMkLst>
      </pc:sldChg>
      <pc:sldChg chg="del">
        <pc:chgData name="Mirjam de Munnik" userId="d2a3f336-0830-4762-a05d-59b010940115" providerId="ADAL" clId="{A55411A7-CEA9-4A03-A8C5-C3E3F9D0010D}" dt="2023-10-27T06:35:54.899" v="1" actId="47"/>
        <pc:sldMkLst>
          <pc:docMk/>
          <pc:sldMk cId="990701205" sldId="273"/>
        </pc:sldMkLst>
      </pc:sldChg>
      <pc:sldChg chg="del">
        <pc:chgData name="Mirjam de Munnik" userId="d2a3f336-0830-4762-a05d-59b010940115" providerId="ADAL" clId="{A55411A7-CEA9-4A03-A8C5-C3E3F9D0010D}" dt="2023-10-27T06:35:54.899" v="1" actId="47"/>
        <pc:sldMkLst>
          <pc:docMk/>
          <pc:sldMk cId="3622221251" sldId="277"/>
        </pc:sldMkLst>
      </pc:sldChg>
      <pc:sldChg chg="del">
        <pc:chgData name="Mirjam de Munnik" userId="d2a3f336-0830-4762-a05d-59b010940115" providerId="ADAL" clId="{A55411A7-CEA9-4A03-A8C5-C3E3F9D0010D}" dt="2023-10-27T06:35:54.899" v="1" actId="47"/>
        <pc:sldMkLst>
          <pc:docMk/>
          <pc:sldMk cId="1206258030" sldId="281"/>
        </pc:sldMkLst>
      </pc:sldChg>
      <pc:sldChg chg="del">
        <pc:chgData name="Mirjam de Munnik" userId="d2a3f336-0830-4762-a05d-59b010940115" providerId="ADAL" clId="{A55411A7-CEA9-4A03-A8C5-C3E3F9D0010D}" dt="2023-10-27T06:36:36.292" v="3" actId="47"/>
        <pc:sldMkLst>
          <pc:docMk/>
          <pc:sldMk cId="859892600" sldId="359"/>
        </pc:sldMkLst>
      </pc:sldChg>
      <pc:sldChg chg="del">
        <pc:chgData name="Mirjam de Munnik" userId="d2a3f336-0830-4762-a05d-59b010940115" providerId="ADAL" clId="{A55411A7-CEA9-4A03-A8C5-C3E3F9D0010D}" dt="2023-10-27T06:36:36.292" v="3" actId="47"/>
        <pc:sldMkLst>
          <pc:docMk/>
          <pc:sldMk cId="3323674503" sldId="360"/>
        </pc:sldMkLst>
      </pc:sldChg>
      <pc:sldChg chg="del">
        <pc:chgData name="Mirjam de Munnik" userId="d2a3f336-0830-4762-a05d-59b010940115" providerId="ADAL" clId="{A55411A7-CEA9-4A03-A8C5-C3E3F9D0010D}" dt="2023-10-27T06:35:54.899" v="1" actId="47"/>
        <pc:sldMkLst>
          <pc:docMk/>
          <pc:sldMk cId="2163581596" sldId="2147378373"/>
        </pc:sldMkLst>
      </pc:sldChg>
      <pc:sldChg chg="del">
        <pc:chgData name="Mirjam de Munnik" userId="d2a3f336-0830-4762-a05d-59b010940115" providerId="ADAL" clId="{A55411A7-CEA9-4A03-A8C5-C3E3F9D0010D}" dt="2023-10-27T06:35:54.899" v="1" actId="47"/>
        <pc:sldMkLst>
          <pc:docMk/>
          <pc:sldMk cId="2222953131" sldId="2147470784"/>
        </pc:sldMkLst>
      </pc:sldChg>
      <pc:sldChg chg="del">
        <pc:chgData name="Mirjam de Munnik" userId="d2a3f336-0830-4762-a05d-59b010940115" providerId="ADAL" clId="{A55411A7-CEA9-4A03-A8C5-C3E3F9D0010D}" dt="2023-10-27T06:36:24.508" v="2" actId="47"/>
        <pc:sldMkLst>
          <pc:docMk/>
          <pc:sldMk cId="2626443462" sldId="2147470803"/>
        </pc:sldMkLst>
      </pc:sldChg>
      <pc:sldChg chg="del">
        <pc:chgData name="Mirjam de Munnik" userId="d2a3f336-0830-4762-a05d-59b010940115" providerId="ADAL" clId="{A55411A7-CEA9-4A03-A8C5-C3E3F9D0010D}" dt="2023-10-27T06:36:24.508" v="2" actId="47"/>
        <pc:sldMkLst>
          <pc:docMk/>
          <pc:sldMk cId="3137810685" sldId="2147470883"/>
        </pc:sldMkLst>
      </pc:sldChg>
      <pc:sldChg chg="del">
        <pc:chgData name="Mirjam de Munnik" userId="d2a3f336-0830-4762-a05d-59b010940115" providerId="ADAL" clId="{A55411A7-CEA9-4A03-A8C5-C3E3F9D0010D}" dt="2023-10-27T06:36:24.508" v="2" actId="47"/>
        <pc:sldMkLst>
          <pc:docMk/>
          <pc:sldMk cId="1450121982" sldId="2147474578"/>
        </pc:sldMkLst>
      </pc:sldChg>
      <pc:sldChg chg="del">
        <pc:chgData name="Mirjam de Munnik" userId="d2a3f336-0830-4762-a05d-59b010940115" providerId="ADAL" clId="{A55411A7-CEA9-4A03-A8C5-C3E3F9D0010D}" dt="2023-10-27T06:35:54.899" v="1" actId="47"/>
        <pc:sldMkLst>
          <pc:docMk/>
          <pc:sldMk cId="3657718406" sldId="2147474607"/>
        </pc:sldMkLst>
      </pc:sldChg>
      <pc:sldChg chg="del">
        <pc:chgData name="Mirjam de Munnik" userId="d2a3f336-0830-4762-a05d-59b010940115" providerId="ADAL" clId="{A55411A7-CEA9-4A03-A8C5-C3E3F9D0010D}" dt="2023-10-27T06:35:54.899" v="1" actId="47"/>
        <pc:sldMkLst>
          <pc:docMk/>
          <pc:sldMk cId="2298699702" sldId="2147474611"/>
        </pc:sldMkLst>
      </pc:sldChg>
      <pc:sldChg chg="del">
        <pc:chgData name="Mirjam de Munnik" userId="d2a3f336-0830-4762-a05d-59b010940115" providerId="ADAL" clId="{A55411A7-CEA9-4A03-A8C5-C3E3F9D0010D}" dt="2023-10-27T06:35:54.899" v="1" actId="47"/>
        <pc:sldMkLst>
          <pc:docMk/>
          <pc:sldMk cId="3405899517" sldId="2147474612"/>
        </pc:sldMkLst>
      </pc:sldChg>
      <pc:sldChg chg="del">
        <pc:chgData name="Mirjam de Munnik" userId="d2a3f336-0830-4762-a05d-59b010940115" providerId="ADAL" clId="{A55411A7-CEA9-4A03-A8C5-C3E3F9D0010D}" dt="2023-10-27T06:35:54.899" v="1" actId="47"/>
        <pc:sldMkLst>
          <pc:docMk/>
          <pc:sldMk cId="2349742574" sldId="2147474613"/>
        </pc:sldMkLst>
      </pc:sldChg>
      <pc:sldChg chg="delSp modSp mod delCm">
        <pc:chgData name="Mirjam de Munnik" userId="d2a3f336-0830-4762-a05d-59b010940115" providerId="ADAL" clId="{A55411A7-CEA9-4A03-A8C5-C3E3F9D0010D}" dt="2023-10-27T12:53:19.349" v="14" actId="1076"/>
        <pc:sldMkLst>
          <pc:docMk/>
          <pc:sldMk cId="1848567451" sldId="2147474614"/>
        </pc:sldMkLst>
        <pc:spChg chg="mod">
          <ac:chgData name="Mirjam de Munnik" userId="d2a3f336-0830-4762-a05d-59b010940115" providerId="ADAL" clId="{A55411A7-CEA9-4A03-A8C5-C3E3F9D0010D}" dt="2023-10-27T12:52:58.296" v="11" actId="1076"/>
          <ac:spMkLst>
            <pc:docMk/>
            <pc:sldMk cId="1848567451" sldId="2147474614"/>
            <ac:spMk id="20" creationId="{B7CF480D-8514-9B0E-468A-8107A10B800C}"/>
          </ac:spMkLst>
        </pc:spChg>
        <pc:spChg chg="mod">
          <ac:chgData name="Mirjam de Munnik" userId="d2a3f336-0830-4762-a05d-59b010940115" providerId="ADAL" clId="{A55411A7-CEA9-4A03-A8C5-C3E3F9D0010D}" dt="2023-10-27T12:52:58.296" v="11" actId="1076"/>
          <ac:spMkLst>
            <pc:docMk/>
            <pc:sldMk cId="1848567451" sldId="2147474614"/>
            <ac:spMk id="21" creationId="{F948DA33-7B74-965E-C722-73620F602913}"/>
          </ac:spMkLst>
        </pc:spChg>
        <pc:spChg chg="del">
          <ac:chgData name="Mirjam de Munnik" userId="d2a3f336-0830-4762-a05d-59b010940115" providerId="ADAL" clId="{A55411A7-CEA9-4A03-A8C5-C3E3F9D0010D}" dt="2023-10-27T12:52:21.174" v="6" actId="478"/>
          <ac:spMkLst>
            <pc:docMk/>
            <pc:sldMk cId="1848567451" sldId="2147474614"/>
            <ac:spMk id="24" creationId="{A14F7722-827D-6E29-56DC-B3275FC936EC}"/>
          </ac:spMkLst>
        </pc:spChg>
        <pc:spChg chg="del">
          <ac:chgData name="Mirjam de Munnik" userId="d2a3f336-0830-4762-a05d-59b010940115" providerId="ADAL" clId="{A55411A7-CEA9-4A03-A8C5-C3E3F9D0010D}" dt="2023-10-27T12:52:19.790" v="5" actId="478"/>
          <ac:spMkLst>
            <pc:docMk/>
            <pc:sldMk cId="1848567451" sldId="2147474614"/>
            <ac:spMk id="25" creationId="{4BE2E2FE-1EC5-F561-0032-8708528251AF}"/>
          </ac:spMkLst>
        </pc:spChg>
        <pc:spChg chg="mod">
          <ac:chgData name="Mirjam de Munnik" userId="d2a3f336-0830-4762-a05d-59b010940115" providerId="ADAL" clId="{A55411A7-CEA9-4A03-A8C5-C3E3F9D0010D}" dt="2023-10-27T12:53:11.958" v="13" actId="1076"/>
          <ac:spMkLst>
            <pc:docMk/>
            <pc:sldMk cId="1848567451" sldId="2147474614"/>
            <ac:spMk id="26" creationId="{AFFAC3CD-4836-FAB3-E170-CA47D97F5666}"/>
          </ac:spMkLst>
        </pc:spChg>
        <pc:spChg chg="mod">
          <ac:chgData name="Mirjam de Munnik" userId="d2a3f336-0830-4762-a05d-59b010940115" providerId="ADAL" clId="{A55411A7-CEA9-4A03-A8C5-C3E3F9D0010D}" dt="2023-10-27T12:53:19.349" v="14" actId="1076"/>
          <ac:spMkLst>
            <pc:docMk/>
            <pc:sldMk cId="1848567451" sldId="2147474614"/>
            <ac:spMk id="27" creationId="{007BD6DF-FF28-CCDF-A2CE-7312C63D2D71}"/>
          </ac:spMkLst>
        </pc:spChg>
        <pc:spChg chg="mod">
          <ac:chgData name="Mirjam de Munnik" userId="d2a3f336-0830-4762-a05d-59b010940115" providerId="ADAL" clId="{A55411A7-CEA9-4A03-A8C5-C3E3F9D0010D}" dt="2023-10-27T12:53:11.958" v="13" actId="1076"/>
          <ac:spMkLst>
            <pc:docMk/>
            <pc:sldMk cId="1848567451" sldId="2147474614"/>
            <ac:spMk id="28" creationId="{C097DB59-8064-EC89-4D61-D4DA747546A5}"/>
          </ac:spMkLst>
        </pc:spChg>
        <pc:spChg chg="mod">
          <ac:chgData name="Mirjam de Munnik" userId="d2a3f336-0830-4762-a05d-59b010940115" providerId="ADAL" clId="{A55411A7-CEA9-4A03-A8C5-C3E3F9D0010D}" dt="2023-10-27T12:53:19.349" v="14" actId="1076"/>
          <ac:spMkLst>
            <pc:docMk/>
            <pc:sldMk cId="1848567451" sldId="2147474614"/>
            <ac:spMk id="30" creationId="{E4E300B2-5335-41A7-5E9C-3984A77C3EB7}"/>
          </ac:spMkLst>
        </pc:spChg>
        <pc:extLst>
          <p:ext xmlns:p="http://schemas.openxmlformats.org/presentationml/2006/main" uri="{D6D511B9-2390-475A-947B-AFAB55BFBCF1}">
            <pc226:cmChg xmlns:pc226="http://schemas.microsoft.com/office/powerpoint/2022/06/main/command" chg="del">
              <pc226:chgData name="Mirjam de Munnik" userId="d2a3f336-0830-4762-a05d-59b010940115" providerId="ADAL" clId="{A55411A7-CEA9-4A03-A8C5-C3E3F9D0010D}" dt="2023-10-27T06:36:48.581" v="4"/>
              <pc2:cmMkLst xmlns:pc2="http://schemas.microsoft.com/office/powerpoint/2019/9/main/command">
                <pc:docMk/>
                <pc:sldMk cId="1848567451" sldId="2147474614"/>
                <pc2:cmMk id="{7CC1B4D6-3563-4ACC-AD4F-729B09538271}"/>
              </pc2:cmMkLst>
            </pc226:cmChg>
          </p:ext>
        </pc:extLst>
      </pc:sldChg>
      <pc:sldChg chg="del">
        <pc:chgData name="Mirjam de Munnik" userId="d2a3f336-0830-4762-a05d-59b010940115" providerId="ADAL" clId="{A55411A7-CEA9-4A03-A8C5-C3E3F9D0010D}" dt="2023-10-27T06:36:24.508" v="2" actId="47"/>
        <pc:sldMkLst>
          <pc:docMk/>
          <pc:sldMk cId="2073577202" sldId="2147474615"/>
        </pc:sldMkLst>
      </pc:sldChg>
      <pc:sldChg chg="del">
        <pc:chgData name="Mirjam de Munnik" userId="d2a3f336-0830-4762-a05d-59b010940115" providerId="ADAL" clId="{A55411A7-CEA9-4A03-A8C5-C3E3F9D0010D}" dt="2023-10-27T06:36:24.508" v="2" actId="47"/>
        <pc:sldMkLst>
          <pc:docMk/>
          <pc:sldMk cId="4126853399" sldId="2147474616"/>
        </pc:sldMkLst>
      </pc:sldChg>
      <pc:sldChg chg="del">
        <pc:chgData name="Mirjam de Munnik" userId="d2a3f336-0830-4762-a05d-59b010940115" providerId="ADAL" clId="{A55411A7-CEA9-4A03-A8C5-C3E3F9D0010D}" dt="2023-10-27T06:36:24.508" v="2" actId="47"/>
        <pc:sldMkLst>
          <pc:docMk/>
          <pc:sldMk cId="1098545226" sldId="2147474620"/>
        </pc:sldMkLst>
      </pc:sldChg>
      <pc:sldChg chg="del">
        <pc:chgData name="Mirjam de Munnik" userId="d2a3f336-0830-4762-a05d-59b010940115" providerId="ADAL" clId="{A55411A7-CEA9-4A03-A8C5-C3E3F9D0010D}" dt="2023-10-27T06:36:24.508" v="2" actId="47"/>
        <pc:sldMkLst>
          <pc:docMk/>
          <pc:sldMk cId="208007826" sldId="2147474621"/>
        </pc:sldMkLst>
      </pc:sldChg>
      <pc:sldChg chg="del">
        <pc:chgData name="Mirjam de Munnik" userId="d2a3f336-0830-4762-a05d-59b010940115" providerId="ADAL" clId="{A55411A7-CEA9-4A03-A8C5-C3E3F9D0010D}" dt="2023-10-27T06:36:24.508" v="2" actId="47"/>
        <pc:sldMkLst>
          <pc:docMk/>
          <pc:sldMk cId="2803751439" sldId="2147474623"/>
        </pc:sldMkLst>
      </pc:sldChg>
      <pc:sldChg chg="del">
        <pc:chgData name="Mirjam de Munnik" userId="d2a3f336-0830-4762-a05d-59b010940115" providerId="ADAL" clId="{A55411A7-CEA9-4A03-A8C5-C3E3F9D0010D}" dt="2023-10-27T06:36:24.508" v="2" actId="47"/>
        <pc:sldMkLst>
          <pc:docMk/>
          <pc:sldMk cId="3068305151" sldId="2147474624"/>
        </pc:sldMkLst>
      </pc:sldChg>
      <pc:sldChg chg="del">
        <pc:chgData name="Mirjam de Munnik" userId="d2a3f336-0830-4762-a05d-59b010940115" providerId="ADAL" clId="{A55411A7-CEA9-4A03-A8C5-C3E3F9D0010D}" dt="2023-10-27T06:36:24.508" v="2" actId="47"/>
        <pc:sldMkLst>
          <pc:docMk/>
          <pc:sldMk cId="1311581365" sldId="2147474625"/>
        </pc:sldMkLst>
      </pc:sldChg>
      <pc:sldChg chg="del">
        <pc:chgData name="Mirjam de Munnik" userId="d2a3f336-0830-4762-a05d-59b010940115" providerId="ADAL" clId="{A55411A7-CEA9-4A03-A8C5-C3E3F9D0010D}" dt="2023-10-27T06:36:24.508" v="2" actId="47"/>
        <pc:sldMkLst>
          <pc:docMk/>
          <pc:sldMk cId="501926362" sldId="2147474626"/>
        </pc:sldMkLst>
      </pc:sldChg>
      <pc:sldChg chg="del">
        <pc:chgData name="Mirjam de Munnik" userId="d2a3f336-0830-4762-a05d-59b010940115" providerId="ADAL" clId="{A55411A7-CEA9-4A03-A8C5-C3E3F9D0010D}" dt="2023-10-27T06:36:24.508" v="2" actId="47"/>
        <pc:sldMkLst>
          <pc:docMk/>
          <pc:sldMk cId="1354633466" sldId="2147474627"/>
        </pc:sldMkLst>
      </pc:sldChg>
      <pc:sldChg chg="del">
        <pc:chgData name="Mirjam de Munnik" userId="d2a3f336-0830-4762-a05d-59b010940115" providerId="ADAL" clId="{A55411A7-CEA9-4A03-A8C5-C3E3F9D0010D}" dt="2023-10-27T06:36:24.508" v="2" actId="47"/>
        <pc:sldMkLst>
          <pc:docMk/>
          <pc:sldMk cId="4010729280" sldId="2147474628"/>
        </pc:sldMkLst>
      </pc:sldChg>
      <pc:sldChg chg="del">
        <pc:chgData name="Mirjam de Munnik" userId="d2a3f336-0830-4762-a05d-59b010940115" providerId="ADAL" clId="{A55411A7-CEA9-4A03-A8C5-C3E3F9D0010D}" dt="2023-10-27T06:36:24.508" v="2" actId="47"/>
        <pc:sldMkLst>
          <pc:docMk/>
          <pc:sldMk cId="2975874185" sldId="2147474629"/>
        </pc:sldMkLst>
      </pc:sldChg>
      <pc:sldChg chg="del">
        <pc:chgData name="Mirjam de Munnik" userId="d2a3f336-0830-4762-a05d-59b010940115" providerId="ADAL" clId="{A55411A7-CEA9-4A03-A8C5-C3E3F9D0010D}" dt="2023-10-27T06:36:24.508" v="2" actId="47"/>
        <pc:sldMkLst>
          <pc:docMk/>
          <pc:sldMk cId="269811151" sldId="2147474630"/>
        </pc:sldMkLst>
      </pc:sldChg>
      <pc:sldChg chg="del">
        <pc:chgData name="Mirjam de Munnik" userId="d2a3f336-0830-4762-a05d-59b010940115" providerId="ADAL" clId="{A55411A7-CEA9-4A03-A8C5-C3E3F9D0010D}" dt="2023-10-27T06:36:24.508" v="2" actId="47"/>
        <pc:sldMkLst>
          <pc:docMk/>
          <pc:sldMk cId="3312582708" sldId="2147474631"/>
        </pc:sldMkLst>
      </pc:sldChg>
      <pc:sldChg chg="del">
        <pc:chgData name="Mirjam de Munnik" userId="d2a3f336-0830-4762-a05d-59b010940115" providerId="ADAL" clId="{A55411A7-CEA9-4A03-A8C5-C3E3F9D0010D}" dt="2023-10-27T06:36:24.508" v="2" actId="47"/>
        <pc:sldMkLst>
          <pc:docMk/>
          <pc:sldMk cId="3851379833" sldId="2147474632"/>
        </pc:sldMkLst>
      </pc:sldChg>
      <pc:sldChg chg="del">
        <pc:chgData name="Mirjam de Munnik" userId="d2a3f336-0830-4762-a05d-59b010940115" providerId="ADAL" clId="{A55411A7-CEA9-4A03-A8C5-C3E3F9D0010D}" dt="2023-10-27T06:36:24.508" v="2" actId="47"/>
        <pc:sldMkLst>
          <pc:docMk/>
          <pc:sldMk cId="3722320010" sldId="2147474633"/>
        </pc:sldMkLst>
      </pc:sldChg>
      <pc:sldChg chg="del">
        <pc:chgData name="Mirjam de Munnik" userId="d2a3f336-0830-4762-a05d-59b010940115" providerId="ADAL" clId="{A55411A7-CEA9-4A03-A8C5-C3E3F9D0010D}" dt="2023-10-27T06:36:24.508" v="2" actId="47"/>
        <pc:sldMkLst>
          <pc:docMk/>
          <pc:sldMk cId="1744473585" sldId="2147474634"/>
        </pc:sldMkLst>
      </pc:sldChg>
      <pc:sldChg chg="del">
        <pc:chgData name="Mirjam de Munnik" userId="d2a3f336-0830-4762-a05d-59b010940115" providerId="ADAL" clId="{A55411A7-CEA9-4A03-A8C5-C3E3F9D0010D}" dt="2023-10-27T06:36:24.508" v="2" actId="47"/>
        <pc:sldMkLst>
          <pc:docMk/>
          <pc:sldMk cId="3511516562" sldId="2147474640"/>
        </pc:sldMkLst>
      </pc:sldChg>
      <pc:sldChg chg="del">
        <pc:chgData name="Mirjam de Munnik" userId="d2a3f336-0830-4762-a05d-59b010940115" providerId="ADAL" clId="{A55411A7-CEA9-4A03-A8C5-C3E3F9D0010D}" dt="2023-10-27T06:36:24.508" v="2" actId="47"/>
        <pc:sldMkLst>
          <pc:docMk/>
          <pc:sldMk cId="1547702108" sldId="2147474642"/>
        </pc:sldMkLst>
      </pc:sldChg>
      <pc:sldChg chg="del">
        <pc:chgData name="Mirjam de Munnik" userId="d2a3f336-0830-4762-a05d-59b010940115" providerId="ADAL" clId="{A55411A7-CEA9-4A03-A8C5-C3E3F9D0010D}" dt="2023-10-27T06:36:24.508" v="2" actId="47"/>
        <pc:sldMkLst>
          <pc:docMk/>
          <pc:sldMk cId="3968508660" sldId="2147474644"/>
        </pc:sldMkLst>
      </pc:sldChg>
      <pc:sldChg chg="del">
        <pc:chgData name="Mirjam de Munnik" userId="d2a3f336-0830-4762-a05d-59b010940115" providerId="ADAL" clId="{A55411A7-CEA9-4A03-A8C5-C3E3F9D0010D}" dt="2023-10-27T06:36:24.508" v="2" actId="47"/>
        <pc:sldMkLst>
          <pc:docMk/>
          <pc:sldMk cId="70473534" sldId="2147474645"/>
        </pc:sldMkLst>
      </pc:sldChg>
      <pc:sldChg chg="del">
        <pc:chgData name="Mirjam de Munnik" userId="d2a3f336-0830-4762-a05d-59b010940115" providerId="ADAL" clId="{A55411A7-CEA9-4A03-A8C5-C3E3F9D0010D}" dt="2023-10-27T06:36:24.508" v="2" actId="47"/>
        <pc:sldMkLst>
          <pc:docMk/>
          <pc:sldMk cId="3959389442" sldId="2147474647"/>
        </pc:sldMkLst>
      </pc:sldChg>
      <pc:sldChg chg="modSp add mod">
        <pc:chgData name="Mirjam de Munnik" userId="d2a3f336-0830-4762-a05d-59b010940115" providerId="ADAL" clId="{A55411A7-CEA9-4A03-A8C5-C3E3F9D0010D}" dt="2023-10-27T13:07:07.646" v="25" actId="14826"/>
        <pc:sldMkLst>
          <pc:docMk/>
          <pc:sldMk cId="1927936211" sldId="2147474649"/>
        </pc:sldMkLst>
        <pc:spChg chg="mod">
          <ac:chgData name="Mirjam de Munnik" userId="d2a3f336-0830-4762-a05d-59b010940115" providerId="ADAL" clId="{A55411A7-CEA9-4A03-A8C5-C3E3F9D0010D}" dt="2023-10-27T12:56:38.845" v="24" actId="6549"/>
          <ac:spMkLst>
            <pc:docMk/>
            <pc:sldMk cId="1927936211" sldId="2147474649"/>
            <ac:spMk id="9" creationId="{AA49A539-A0B8-6CFA-B235-8555F79BB640}"/>
          </ac:spMkLst>
        </pc:spChg>
        <pc:spChg chg="mod">
          <ac:chgData name="Mirjam de Munnik" userId="d2a3f336-0830-4762-a05d-59b010940115" providerId="ADAL" clId="{A55411A7-CEA9-4A03-A8C5-C3E3F9D0010D}" dt="2023-10-27T12:56:09.510" v="22" actId="6549"/>
          <ac:spMkLst>
            <pc:docMk/>
            <pc:sldMk cId="1927936211" sldId="2147474649"/>
            <ac:spMk id="14" creationId="{9DBFFAB6-D634-E0C5-4855-B8EF2F594AB7}"/>
          </ac:spMkLst>
        </pc:spChg>
        <pc:picChg chg="mod">
          <ac:chgData name="Mirjam de Munnik" userId="d2a3f336-0830-4762-a05d-59b010940115" providerId="ADAL" clId="{A55411A7-CEA9-4A03-A8C5-C3E3F9D0010D}" dt="2023-10-27T13:07:07.646" v="25" actId="14826"/>
          <ac:picMkLst>
            <pc:docMk/>
            <pc:sldMk cId="1927936211" sldId="2147474649"/>
            <ac:picMk id="16" creationId="{0A377195-F062-40AB-BA17-AA60FD7E190B}"/>
          </ac:picMkLst>
        </pc:picChg>
      </pc:sldChg>
      <pc:sldChg chg="del">
        <pc:chgData name="Mirjam de Munnik" userId="d2a3f336-0830-4762-a05d-59b010940115" providerId="ADAL" clId="{A55411A7-CEA9-4A03-A8C5-C3E3F9D0010D}" dt="2023-10-27T06:36:24.508" v="2" actId="47"/>
        <pc:sldMkLst>
          <pc:docMk/>
          <pc:sldMk cId="665361275" sldId="2147474698"/>
        </pc:sldMkLst>
      </pc:sldChg>
      <pc:sldChg chg="del">
        <pc:chgData name="Mirjam de Munnik" userId="d2a3f336-0830-4762-a05d-59b010940115" providerId="ADAL" clId="{A55411A7-CEA9-4A03-A8C5-C3E3F9D0010D}" dt="2023-10-27T06:36:24.508" v="2" actId="47"/>
        <pc:sldMkLst>
          <pc:docMk/>
          <pc:sldMk cId="1351742788" sldId="2147474700"/>
        </pc:sldMkLst>
      </pc:sldChg>
      <pc:sldChg chg="del">
        <pc:chgData name="Mirjam de Munnik" userId="d2a3f336-0830-4762-a05d-59b010940115" providerId="ADAL" clId="{A55411A7-CEA9-4A03-A8C5-C3E3F9D0010D}" dt="2023-10-27T06:35:54.899" v="1" actId="47"/>
        <pc:sldMkLst>
          <pc:docMk/>
          <pc:sldMk cId="3628018674" sldId="2147474702"/>
        </pc:sldMkLst>
      </pc:sldChg>
      <pc:sldChg chg="del">
        <pc:chgData name="Mirjam de Munnik" userId="d2a3f336-0830-4762-a05d-59b010940115" providerId="ADAL" clId="{A55411A7-CEA9-4A03-A8C5-C3E3F9D0010D}" dt="2023-10-27T06:36:24.508" v="2" actId="47"/>
        <pc:sldMkLst>
          <pc:docMk/>
          <pc:sldMk cId="1557894682" sldId="2147474705"/>
        </pc:sldMkLst>
      </pc:sldChg>
      <pc:sldChg chg="del">
        <pc:chgData name="Mirjam de Munnik" userId="d2a3f336-0830-4762-a05d-59b010940115" providerId="ADAL" clId="{A55411A7-CEA9-4A03-A8C5-C3E3F9D0010D}" dt="2023-10-27T06:36:24.508" v="2" actId="47"/>
        <pc:sldMkLst>
          <pc:docMk/>
          <pc:sldMk cId="1613275612" sldId="2147478985"/>
        </pc:sldMkLst>
      </pc:sldChg>
      <pc:sldChg chg="del">
        <pc:chgData name="Mirjam de Munnik" userId="d2a3f336-0830-4762-a05d-59b010940115" providerId="ADAL" clId="{A55411A7-CEA9-4A03-A8C5-C3E3F9D0010D}" dt="2023-10-27T06:36:24.508" v="2" actId="47"/>
        <pc:sldMkLst>
          <pc:docMk/>
          <pc:sldMk cId="2928481547" sldId="2147478986"/>
        </pc:sldMkLst>
      </pc:sldChg>
      <pc:sldChg chg="del">
        <pc:chgData name="Mirjam de Munnik" userId="d2a3f336-0830-4762-a05d-59b010940115" providerId="ADAL" clId="{A55411A7-CEA9-4A03-A8C5-C3E3F9D0010D}" dt="2023-10-27T06:36:24.508" v="2" actId="47"/>
        <pc:sldMkLst>
          <pc:docMk/>
          <pc:sldMk cId="205490523" sldId="2147478989"/>
        </pc:sldMkLst>
      </pc:sldChg>
      <pc:sldChg chg="del">
        <pc:chgData name="Mirjam de Munnik" userId="d2a3f336-0830-4762-a05d-59b010940115" providerId="ADAL" clId="{A55411A7-CEA9-4A03-A8C5-C3E3F9D0010D}" dt="2023-10-27T06:36:24.508" v="2" actId="47"/>
        <pc:sldMkLst>
          <pc:docMk/>
          <pc:sldMk cId="2133682632" sldId="2147479494"/>
        </pc:sldMkLst>
      </pc:sldChg>
      <pc:sldChg chg="del">
        <pc:chgData name="Mirjam de Munnik" userId="d2a3f336-0830-4762-a05d-59b010940115" providerId="ADAL" clId="{A55411A7-CEA9-4A03-A8C5-C3E3F9D0010D}" dt="2023-10-27T06:35:54.899" v="1" actId="47"/>
        <pc:sldMkLst>
          <pc:docMk/>
          <pc:sldMk cId="4137088015" sldId="2147479515"/>
        </pc:sldMkLst>
      </pc:sldChg>
      <pc:sldChg chg="del">
        <pc:chgData name="Mirjam de Munnik" userId="d2a3f336-0830-4762-a05d-59b010940115" providerId="ADAL" clId="{A55411A7-CEA9-4A03-A8C5-C3E3F9D0010D}" dt="2023-10-27T06:35:54.899" v="1" actId="47"/>
        <pc:sldMkLst>
          <pc:docMk/>
          <pc:sldMk cId="2047584205" sldId="2147479516"/>
        </pc:sldMkLst>
      </pc:sldChg>
      <pc:sldChg chg="del">
        <pc:chgData name="Mirjam de Munnik" userId="d2a3f336-0830-4762-a05d-59b010940115" providerId="ADAL" clId="{A55411A7-CEA9-4A03-A8C5-C3E3F9D0010D}" dt="2023-10-27T06:35:54.899" v="1" actId="47"/>
        <pc:sldMkLst>
          <pc:docMk/>
          <pc:sldMk cId="4096443467" sldId="2147479517"/>
        </pc:sldMkLst>
      </pc:sldChg>
      <pc:sldChg chg="del">
        <pc:chgData name="Mirjam de Munnik" userId="d2a3f336-0830-4762-a05d-59b010940115" providerId="ADAL" clId="{A55411A7-CEA9-4A03-A8C5-C3E3F9D0010D}" dt="2023-10-27T06:35:54.899" v="1" actId="47"/>
        <pc:sldMkLst>
          <pc:docMk/>
          <pc:sldMk cId="964571617" sldId="2147479518"/>
        </pc:sldMkLst>
      </pc:sldChg>
      <pc:sldChg chg="del">
        <pc:chgData name="Mirjam de Munnik" userId="d2a3f336-0830-4762-a05d-59b010940115" providerId="ADAL" clId="{A55411A7-CEA9-4A03-A8C5-C3E3F9D0010D}" dt="2023-10-27T06:35:54.899" v="1" actId="47"/>
        <pc:sldMkLst>
          <pc:docMk/>
          <pc:sldMk cId="4009690083" sldId="2147479524"/>
        </pc:sldMkLst>
      </pc:sldChg>
      <pc:sldChg chg="del">
        <pc:chgData name="Mirjam de Munnik" userId="d2a3f336-0830-4762-a05d-59b010940115" providerId="ADAL" clId="{A55411A7-CEA9-4A03-A8C5-C3E3F9D0010D}" dt="2023-10-27T06:36:36.292" v="3" actId="47"/>
        <pc:sldMkLst>
          <pc:docMk/>
          <pc:sldMk cId="419111027" sldId="2147479531"/>
        </pc:sldMkLst>
      </pc:sldChg>
      <pc:sldChg chg="del">
        <pc:chgData name="Mirjam de Munnik" userId="d2a3f336-0830-4762-a05d-59b010940115" providerId="ADAL" clId="{A55411A7-CEA9-4A03-A8C5-C3E3F9D0010D}" dt="2023-10-27T06:36:36.292" v="3" actId="47"/>
        <pc:sldMkLst>
          <pc:docMk/>
          <pc:sldMk cId="3485440394" sldId="2147479532"/>
        </pc:sldMkLst>
      </pc:sldChg>
      <pc:sldChg chg="del">
        <pc:chgData name="Mirjam de Munnik" userId="d2a3f336-0830-4762-a05d-59b010940115" providerId="ADAL" clId="{A55411A7-CEA9-4A03-A8C5-C3E3F9D0010D}" dt="2023-10-27T06:36:36.292" v="3" actId="47"/>
        <pc:sldMkLst>
          <pc:docMk/>
          <pc:sldMk cId="1323007372" sldId="2147479533"/>
        </pc:sldMkLst>
      </pc:sldChg>
      <pc:sldChg chg="del">
        <pc:chgData name="Mirjam de Munnik" userId="d2a3f336-0830-4762-a05d-59b010940115" providerId="ADAL" clId="{A55411A7-CEA9-4A03-A8C5-C3E3F9D0010D}" dt="2023-10-27T06:36:36.292" v="3" actId="47"/>
        <pc:sldMkLst>
          <pc:docMk/>
          <pc:sldMk cId="2098877768" sldId="2147479534"/>
        </pc:sldMkLst>
      </pc:sldChg>
      <pc:sldChg chg="del">
        <pc:chgData name="Mirjam de Munnik" userId="d2a3f336-0830-4762-a05d-59b010940115" providerId="ADAL" clId="{A55411A7-CEA9-4A03-A8C5-C3E3F9D0010D}" dt="2023-10-27T06:36:24.508" v="2" actId="47"/>
        <pc:sldMkLst>
          <pc:docMk/>
          <pc:sldMk cId="779276595" sldId="2147479535"/>
        </pc:sldMkLst>
      </pc:sldChg>
      <pc:sldChg chg="del">
        <pc:chgData name="Mirjam de Munnik" userId="d2a3f336-0830-4762-a05d-59b010940115" providerId="ADAL" clId="{A55411A7-CEA9-4A03-A8C5-C3E3F9D0010D}" dt="2023-10-27T06:35:54.899" v="1" actId="47"/>
        <pc:sldMkLst>
          <pc:docMk/>
          <pc:sldMk cId="2079352795" sldId="2147479540"/>
        </pc:sldMkLst>
      </pc:sldChg>
      <pc:sldChg chg="del">
        <pc:chgData name="Mirjam de Munnik" userId="d2a3f336-0830-4762-a05d-59b010940115" providerId="ADAL" clId="{A55411A7-CEA9-4A03-A8C5-C3E3F9D0010D}" dt="2023-10-27T06:36:24.508" v="2" actId="47"/>
        <pc:sldMkLst>
          <pc:docMk/>
          <pc:sldMk cId="4272124836" sldId="2147479542"/>
        </pc:sldMkLst>
      </pc:sldChg>
      <pc:sldChg chg="del">
        <pc:chgData name="Mirjam de Munnik" userId="d2a3f336-0830-4762-a05d-59b010940115" providerId="ADAL" clId="{A55411A7-CEA9-4A03-A8C5-C3E3F9D0010D}" dt="2023-10-27T06:36:36.292" v="3" actId="47"/>
        <pc:sldMkLst>
          <pc:docMk/>
          <pc:sldMk cId="2827108302" sldId="2147479545"/>
        </pc:sldMkLst>
      </pc:sldChg>
      <pc:sldChg chg="del">
        <pc:chgData name="Mirjam de Munnik" userId="d2a3f336-0830-4762-a05d-59b010940115" providerId="ADAL" clId="{A55411A7-CEA9-4A03-A8C5-C3E3F9D0010D}" dt="2023-10-27T06:36:36.292" v="3" actId="47"/>
        <pc:sldMkLst>
          <pc:docMk/>
          <pc:sldMk cId="148915452" sldId="2147479546"/>
        </pc:sldMkLst>
      </pc:sldChg>
      <pc:sldChg chg="del">
        <pc:chgData name="Mirjam de Munnik" userId="d2a3f336-0830-4762-a05d-59b010940115" providerId="ADAL" clId="{A55411A7-CEA9-4A03-A8C5-C3E3F9D0010D}" dt="2023-10-27T06:36:36.292" v="3" actId="47"/>
        <pc:sldMkLst>
          <pc:docMk/>
          <pc:sldMk cId="2233107529" sldId="2147479547"/>
        </pc:sldMkLst>
      </pc:sldChg>
      <pc:sldChg chg="del">
        <pc:chgData name="Mirjam de Munnik" userId="d2a3f336-0830-4762-a05d-59b010940115" providerId="ADAL" clId="{A55411A7-CEA9-4A03-A8C5-C3E3F9D0010D}" dt="2023-10-27T06:36:24.508" v="2" actId="47"/>
        <pc:sldMkLst>
          <pc:docMk/>
          <pc:sldMk cId="3005514286" sldId="2147479551"/>
        </pc:sldMkLst>
      </pc:sldChg>
      <pc:sldChg chg="del">
        <pc:chgData name="Mirjam de Munnik" userId="d2a3f336-0830-4762-a05d-59b010940115" providerId="ADAL" clId="{A55411A7-CEA9-4A03-A8C5-C3E3F9D0010D}" dt="2023-10-27T06:36:24.508" v="2" actId="47"/>
        <pc:sldMkLst>
          <pc:docMk/>
          <pc:sldMk cId="288503145" sldId="2147479552"/>
        </pc:sldMkLst>
      </pc:sldChg>
      <pc:sldChg chg="del">
        <pc:chgData name="Mirjam de Munnik" userId="d2a3f336-0830-4762-a05d-59b010940115" providerId="ADAL" clId="{A55411A7-CEA9-4A03-A8C5-C3E3F9D0010D}" dt="2023-10-27T06:36:24.508" v="2" actId="47"/>
        <pc:sldMkLst>
          <pc:docMk/>
          <pc:sldMk cId="1635196416" sldId="2147479613"/>
        </pc:sldMkLst>
      </pc:sldChg>
      <pc:sldChg chg="del">
        <pc:chgData name="Mirjam de Munnik" userId="d2a3f336-0830-4762-a05d-59b010940115" providerId="ADAL" clId="{A55411A7-CEA9-4A03-A8C5-C3E3F9D0010D}" dt="2023-10-27T06:36:24.508" v="2" actId="47"/>
        <pc:sldMkLst>
          <pc:docMk/>
          <pc:sldMk cId="661660289" sldId="2147479615"/>
        </pc:sldMkLst>
      </pc:sldChg>
      <pc:sldChg chg="del">
        <pc:chgData name="Mirjam de Munnik" userId="d2a3f336-0830-4762-a05d-59b010940115" providerId="ADAL" clId="{A55411A7-CEA9-4A03-A8C5-C3E3F9D0010D}" dt="2023-10-27T06:36:36.292" v="3" actId="47"/>
        <pc:sldMkLst>
          <pc:docMk/>
          <pc:sldMk cId="301477389" sldId="2147479616"/>
        </pc:sldMkLst>
      </pc:sldChg>
      <pc:sldChg chg="del">
        <pc:chgData name="Mirjam de Munnik" userId="d2a3f336-0830-4762-a05d-59b010940115" providerId="ADAL" clId="{A55411A7-CEA9-4A03-A8C5-C3E3F9D0010D}" dt="2023-10-27T06:36:36.292" v="3" actId="47"/>
        <pc:sldMkLst>
          <pc:docMk/>
          <pc:sldMk cId="1029759122" sldId="2147479617"/>
        </pc:sldMkLst>
      </pc:sldChg>
      <pc:sldChg chg="del">
        <pc:chgData name="Mirjam de Munnik" userId="d2a3f336-0830-4762-a05d-59b010940115" providerId="ADAL" clId="{A55411A7-CEA9-4A03-A8C5-C3E3F9D0010D}" dt="2023-10-27T06:36:36.292" v="3" actId="47"/>
        <pc:sldMkLst>
          <pc:docMk/>
          <pc:sldMk cId="2490668284" sldId="2147479618"/>
        </pc:sldMkLst>
      </pc:sldChg>
      <pc:sldChg chg="del">
        <pc:chgData name="Mirjam de Munnik" userId="d2a3f336-0830-4762-a05d-59b010940115" providerId="ADAL" clId="{A55411A7-CEA9-4A03-A8C5-C3E3F9D0010D}" dt="2023-10-27T06:36:36.292" v="3" actId="47"/>
        <pc:sldMkLst>
          <pc:docMk/>
          <pc:sldMk cId="133468875" sldId="2147479619"/>
        </pc:sldMkLst>
      </pc:sldChg>
      <pc:sldChg chg="del">
        <pc:chgData name="Mirjam de Munnik" userId="d2a3f336-0830-4762-a05d-59b010940115" providerId="ADAL" clId="{A55411A7-CEA9-4A03-A8C5-C3E3F9D0010D}" dt="2023-10-27T06:35:54.899" v="1" actId="47"/>
        <pc:sldMkLst>
          <pc:docMk/>
          <pc:sldMk cId="959143453" sldId="2147479621"/>
        </pc:sldMkLst>
      </pc:sldChg>
      <pc:sldChg chg="del">
        <pc:chgData name="Mirjam de Munnik" userId="d2a3f336-0830-4762-a05d-59b010940115" providerId="ADAL" clId="{A55411A7-CEA9-4A03-A8C5-C3E3F9D0010D}" dt="2023-10-27T06:36:24.508" v="2" actId="47"/>
        <pc:sldMkLst>
          <pc:docMk/>
          <pc:sldMk cId="2363020844" sldId="2147479627"/>
        </pc:sldMkLst>
      </pc:sldChg>
      <pc:sldChg chg="del">
        <pc:chgData name="Mirjam de Munnik" userId="d2a3f336-0830-4762-a05d-59b010940115" providerId="ADAL" clId="{A55411A7-CEA9-4A03-A8C5-C3E3F9D0010D}" dt="2023-10-27T06:35:54.899" v="1" actId="47"/>
        <pc:sldMkLst>
          <pc:docMk/>
          <pc:sldMk cId="213902953" sldId="2147479630"/>
        </pc:sldMkLst>
      </pc:sldChg>
      <pc:sldChg chg="del">
        <pc:chgData name="Mirjam de Munnik" userId="d2a3f336-0830-4762-a05d-59b010940115" providerId="ADAL" clId="{A55411A7-CEA9-4A03-A8C5-C3E3F9D0010D}" dt="2023-10-27T06:35:54.899" v="1" actId="47"/>
        <pc:sldMkLst>
          <pc:docMk/>
          <pc:sldMk cId="3192804856" sldId="2147479631"/>
        </pc:sldMkLst>
      </pc:sldChg>
      <pc:sldChg chg="del">
        <pc:chgData name="Mirjam de Munnik" userId="d2a3f336-0830-4762-a05d-59b010940115" providerId="ADAL" clId="{A55411A7-CEA9-4A03-A8C5-C3E3F9D0010D}" dt="2023-10-27T06:35:54.899" v="1" actId="47"/>
        <pc:sldMkLst>
          <pc:docMk/>
          <pc:sldMk cId="3299798865" sldId="2147479632"/>
        </pc:sldMkLst>
      </pc:sldChg>
      <pc:sldChg chg="del">
        <pc:chgData name="Mirjam de Munnik" userId="d2a3f336-0830-4762-a05d-59b010940115" providerId="ADAL" clId="{A55411A7-CEA9-4A03-A8C5-C3E3F9D0010D}" dt="2023-10-27T06:35:54.899" v="1" actId="47"/>
        <pc:sldMkLst>
          <pc:docMk/>
          <pc:sldMk cId="2309927479" sldId="2147479633"/>
        </pc:sldMkLst>
      </pc:sldChg>
      <pc:sldChg chg="del">
        <pc:chgData name="Mirjam de Munnik" userId="d2a3f336-0830-4762-a05d-59b010940115" providerId="ADAL" clId="{A55411A7-CEA9-4A03-A8C5-C3E3F9D0010D}" dt="2023-10-27T06:35:54.899" v="1" actId="47"/>
        <pc:sldMkLst>
          <pc:docMk/>
          <pc:sldMk cId="2169037818" sldId="2147479634"/>
        </pc:sldMkLst>
      </pc:sldChg>
      <pc:sldChg chg="del">
        <pc:chgData name="Mirjam de Munnik" userId="d2a3f336-0830-4762-a05d-59b010940115" providerId="ADAL" clId="{A55411A7-CEA9-4A03-A8C5-C3E3F9D0010D}" dt="2023-10-27T06:35:54.899" v="1" actId="47"/>
        <pc:sldMkLst>
          <pc:docMk/>
          <pc:sldMk cId="90461800" sldId="2147479635"/>
        </pc:sldMkLst>
      </pc:sldChg>
      <pc:sldChg chg="del">
        <pc:chgData name="Mirjam de Munnik" userId="d2a3f336-0830-4762-a05d-59b010940115" providerId="ADAL" clId="{A55411A7-CEA9-4A03-A8C5-C3E3F9D0010D}" dt="2023-10-27T06:35:54.899" v="1" actId="47"/>
        <pc:sldMkLst>
          <pc:docMk/>
          <pc:sldMk cId="3823269856" sldId="2147479637"/>
        </pc:sldMkLst>
      </pc:sldChg>
      <pc:sldChg chg="del">
        <pc:chgData name="Mirjam de Munnik" userId="d2a3f336-0830-4762-a05d-59b010940115" providerId="ADAL" clId="{A55411A7-CEA9-4A03-A8C5-C3E3F9D0010D}" dt="2023-10-27T06:35:54.899" v="1" actId="47"/>
        <pc:sldMkLst>
          <pc:docMk/>
          <pc:sldMk cId="2691441982" sldId="2147479638"/>
        </pc:sldMkLst>
      </pc:sldChg>
      <pc:sldChg chg="del">
        <pc:chgData name="Mirjam de Munnik" userId="d2a3f336-0830-4762-a05d-59b010940115" providerId="ADAL" clId="{A55411A7-CEA9-4A03-A8C5-C3E3F9D0010D}" dt="2023-10-27T06:35:54.899" v="1" actId="47"/>
        <pc:sldMkLst>
          <pc:docMk/>
          <pc:sldMk cId="3172802516" sldId="2147479640"/>
        </pc:sldMkLst>
      </pc:sldChg>
      <pc:sldChg chg="del">
        <pc:chgData name="Mirjam de Munnik" userId="d2a3f336-0830-4762-a05d-59b010940115" providerId="ADAL" clId="{A55411A7-CEA9-4A03-A8C5-C3E3F9D0010D}" dt="2023-10-27T06:35:54.899" v="1" actId="47"/>
        <pc:sldMkLst>
          <pc:docMk/>
          <pc:sldMk cId="1923449556" sldId="2147479643"/>
        </pc:sldMkLst>
      </pc:sldChg>
      <pc:sldChg chg="del">
        <pc:chgData name="Mirjam de Munnik" userId="d2a3f336-0830-4762-a05d-59b010940115" providerId="ADAL" clId="{A55411A7-CEA9-4A03-A8C5-C3E3F9D0010D}" dt="2023-10-27T06:36:24.508" v="2" actId="47"/>
        <pc:sldMkLst>
          <pc:docMk/>
          <pc:sldMk cId="3356473566" sldId="2147479644"/>
        </pc:sldMkLst>
      </pc:sldChg>
      <pc:sldChg chg="del">
        <pc:chgData name="Mirjam de Munnik" userId="d2a3f336-0830-4762-a05d-59b010940115" providerId="ADAL" clId="{A55411A7-CEA9-4A03-A8C5-C3E3F9D0010D}" dt="2023-10-27T06:36:24.508" v="2" actId="47"/>
        <pc:sldMkLst>
          <pc:docMk/>
          <pc:sldMk cId="3447039812" sldId="2147479645"/>
        </pc:sldMkLst>
      </pc:sldChg>
      <pc:sldChg chg="del">
        <pc:chgData name="Mirjam de Munnik" userId="d2a3f336-0830-4762-a05d-59b010940115" providerId="ADAL" clId="{A55411A7-CEA9-4A03-A8C5-C3E3F9D0010D}" dt="2023-10-27T06:36:24.508" v="2" actId="47"/>
        <pc:sldMkLst>
          <pc:docMk/>
          <pc:sldMk cId="2162036271" sldId="2147479649"/>
        </pc:sldMkLst>
      </pc:sldChg>
      <pc:sldChg chg="del">
        <pc:chgData name="Mirjam de Munnik" userId="d2a3f336-0830-4762-a05d-59b010940115" providerId="ADAL" clId="{A55411A7-CEA9-4A03-A8C5-C3E3F9D0010D}" dt="2023-10-27T06:36:36.292" v="3" actId="47"/>
        <pc:sldMkLst>
          <pc:docMk/>
          <pc:sldMk cId="2754251667" sldId="2147479651"/>
        </pc:sldMkLst>
      </pc:sldChg>
      <pc:sldChg chg="del">
        <pc:chgData name="Mirjam de Munnik" userId="d2a3f336-0830-4762-a05d-59b010940115" providerId="ADAL" clId="{A55411A7-CEA9-4A03-A8C5-C3E3F9D0010D}" dt="2023-10-27T06:36:36.292" v="3" actId="47"/>
        <pc:sldMkLst>
          <pc:docMk/>
          <pc:sldMk cId="2288288189" sldId="2147479652"/>
        </pc:sldMkLst>
      </pc:sldChg>
      <pc:sldChg chg="del">
        <pc:chgData name="Mirjam de Munnik" userId="d2a3f336-0830-4762-a05d-59b010940115" providerId="ADAL" clId="{A55411A7-CEA9-4A03-A8C5-C3E3F9D0010D}" dt="2023-10-27T06:35:54.899" v="1" actId="47"/>
        <pc:sldMkLst>
          <pc:docMk/>
          <pc:sldMk cId="451397057" sldId="2147479654"/>
        </pc:sldMkLst>
      </pc:sldChg>
      <pc:sldChg chg="del">
        <pc:chgData name="Mirjam de Munnik" userId="d2a3f336-0830-4762-a05d-59b010940115" providerId="ADAL" clId="{A55411A7-CEA9-4A03-A8C5-C3E3F9D0010D}" dt="2023-10-27T06:35:54.899" v="1" actId="47"/>
        <pc:sldMkLst>
          <pc:docMk/>
          <pc:sldMk cId="4030502845" sldId="2147479655"/>
        </pc:sldMkLst>
      </pc:sldChg>
      <pc:sldChg chg="del">
        <pc:chgData name="Mirjam de Munnik" userId="d2a3f336-0830-4762-a05d-59b010940115" providerId="ADAL" clId="{A55411A7-CEA9-4A03-A8C5-C3E3F9D0010D}" dt="2023-10-27T06:35:54.899" v="1" actId="47"/>
        <pc:sldMkLst>
          <pc:docMk/>
          <pc:sldMk cId="2514502031" sldId="2147479656"/>
        </pc:sldMkLst>
      </pc:sldChg>
      <pc:sldChg chg="del">
        <pc:chgData name="Mirjam de Munnik" userId="d2a3f336-0830-4762-a05d-59b010940115" providerId="ADAL" clId="{A55411A7-CEA9-4A03-A8C5-C3E3F9D0010D}" dt="2023-10-27T06:35:54.899" v="1" actId="47"/>
        <pc:sldMkLst>
          <pc:docMk/>
          <pc:sldMk cId="3936010395" sldId="2147479657"/>
        </pc:sldMkLst>
      </pc:sldChg>
      <pc:sldChg chg="del">
        <pc:chgData name="Mirjam de Munnik" userId="d2a3f336-0830-4762-a05d-59b010940115" providerId="ADAL" clId="{A55411A7-CEA9-4A03-A8C5-C3E3F9D0010D}" dt="2023-10-27T06:35:54.899" v="1" actId="47"/>
        <pc:sldMkLst>
          <pc:docMk/>
          <pc:sldMk cId="538631087" sldId="2147479658"/>
        </pc:sldMkLst>
      </pc:sldChg>
      <pc:sldChg chg="del">
        <pc:chgData name="Mirjam de Munnik" userId="d2a3f336-0830-4762-a05d-59b010940115" providerId="ADAL" clId="{A55411A7-CEA9-4A03-A8C5-C3E3F9D0010D}" dt="2023-10-27T06:36:24.508" v="2" actId="47"/>
        <pc:sldMkLst>
          <pc:docMk/>
          <pc:sldMk cId="906284401" sldId="2147479659"/>
        </pc:sldMkLst>
      </pc:sldChg>
      <pc:sldChg chg="del">
        <pc:chgData name="Mirjam de Munnik" userId="d2a3f336-0830-4762-a05d-59b010940115" providerId="ADAL" clId="{A55411A7-CEA9-4A03-A8C5-C3E3F9D0010D}" dt="2023-10-27T06:36:24.508" v="2" actId="47"/>
        <pc:sldMkLst>
          <pc:docMk/>
          <pc:sldMk cId="2809570745" sldId="2147479661"/>
        </pc:sldMkLst>
      </pc:sldChg>
      <pc:sldChg chg="del">
        <pc:chgData name="Mirjam de Munnik" userId="d2a3f336-0830-4762-a05d-59b010940115" providerId="ADAL" clId="{A55411A7-CEA9-4A03-A8C5-C3E3F9D0010D}" dt="2023-10-27T06:36:24.508" v="2" actId="47"/>
        <pc:sldMkLst>
          <pc:docMk/>
          <pc:sldMk cId="37236475" sldId="2147479662"/>
        </pc:sldMkLst>
      </pc:sldChg>
      <pc:sldChg chg="del">
        <pc:chgData name="Mirjam de Munnik" userId="d2a3f336-0830-4762-a05d-59b010940115" providerId="ADAL" clId="{A55411A7-CEA9-4A03-A8C5-C3E3F9D0010D}" dt="2023-10-27T06:35:54.899" v="1" actId="47"/>
        <pc:sldMkLst>
          <pc:docMk/>
          <pc:sldMk cId="555185141" sldId="2147479667"/>
        </pc:sldMkLst>
      </pc:sldChg>
      <pc:sldChg chg="del">
        <pc:chgData name="Mirjam de Munnik" userId="d2a3f336-0830-4762-a05d-59b010940115" providerId="ADAL" clId="{A55411A7-CEA9-4A03-A8C5-C3E3F9D0010D}" dt="2023-10-27T06:35:54.899" v="1" actId="47"/>
        <pc:sldMkLst>
          <pc:docMk/>
          <pc:sldMk cId="2069158886" sldId="2147479670"/>
        </pc:sldMkLst>
      </pc:sldChg>
      <pc:sldChg chg="del">
        <pc:chgData name="Mirjam de Munnik" userId="d2a3f336-0830-4762-a05d-59b010940115" providerId="ADAL" clId="{A55411A7-CEA9-4A03-A8C5-C3E3F9D0010D}" dt="2023-10-27T06:35:54.899" v="1" actId="47"/>
        <pc:sldMkLst>
          <pc:docMk/>
          <pc:sldMk cId="2029999323" sldId="2147479671"/>
        </pc:sldMkLst>
      </pc:sldChg>
      <pc:sldChg chg="del">
        <pc:chgData name="Mirjam de Munnik" userId="d2a3f336-0830-4762-a05d-59b010940115" providerId="ADAL" clId="{A55411A7-CEA9-4A03-A8C5-C3E3F9D0010D}" dt="2023-10-27T06:36:24.508" v="2" actId="47"/>
        <pc:sldMkLst>
          <pc:docMk/>
          <pc:sldMk cId="3955287619" sldId="2147479677"/>
        </pc:sldMkLst>
      </pc:sldChg>
      <pc:sldChg chg="del">
        <pc:chgData name="Mirjam de Munnik" userId="d2a3f336-0830-4762-a05d-59b010940115" providerId="ADAL" clId="{A55411A7-CEA9-4A03-A8C5-C3E3F9D0010D}" dt="2023-10-27T06:35:54.899" v="1" actId="47"/>
        <pc:sldMkLst>
          <pc:docMk/>
          <pc:sldMk cId="994936930" sldId="2147479683"/>
        </pc:sldMkLst>
      </pc:sldChg>
      <pc:sldChg chg="del">
        <pc:chgData name="Mirjam de Munnik" userId="d2a3f336-0830-4762-a05d-59b010940115" providerId="ADAL" clId="{A55411A7-CEA9-4A03-A8C5-C3E3F9D0010D}" dt="2023-10-27T06:35:54.899" v="1" actId="47"/>
        <pc:sldMkLst>
          <pc:docMk/>
          <pc:sldMk cId="146964731" sldId="2147479685"/>
        </pc:sldMkLst>
      </pc:sldChg>
      <pc:sldChg chg="del">
        <pc:chgData name="Mirjam de Munnik" userId="d2a3f336-0830-4762-a05d-59b010940115" providerId="ADAL" clId="{A55411A7-CEA9-4A03-A8C5-C3E3F9D0010D}" dt="2023-10-27T06:36:24.508" v="2" actId="47"/>
        <pc:sldMkLst>
          <pc:docMk/>
          <pc:sldMk cId="1522770710" sldId="2147479686"/>
        </pc:sldMkLst>
      </pc:sldChg>
      <pc:sldChg chg="del">
        <pc:chgData name="Mirjam de Munnik" userId="d2a3f336-0830-4762-a05d-59b010940115" providerId="ADAL" clId="{A55411A7-CEA9-4A03-A8C5-C3E3F9D0010D}" dt="2023-10-27T06:36:36.292" v="3" actId="47"/>
        <pc:sldMkLst>
          <pc:docMk/>
          <pc:sldMk cId="2841154397" sldId="2147479687"/>
        </pc:sldMkLst>
      </pc:sldChg>
      <pc:sldChg chg="del">
        <pc:chgData name="Mirjam de Munnik" userId="d2a3f336-0830-4762-a05d-59b010940115" providerId="ADAL" clId="{A55411A7-CEA9-4A03-A8C5-C3E3F9D0010D}" dt="2023-10-27T06:36:24.508" v="2" actId="47"/>
        <pc:sldMkLst>
          <pc:docMk/>
          <pc:sldMk cId="1177674870" sldId="2147479689"/>
        </pc:sldMkLst>
      </pc:sldChg>
      <pc:sldChg chg="del">
        <pc:chgData name="Mirjam de Munnik" userId="d2a3f336-0830-4762-a05d-59b010940115" providerId="ADAL" clId="{A55411A7-CEA9-4A03-A8C5-C3E3F9D0010D}" dt="2023-10-27T06:36:24.508" v="2" actId="47"/>
        <pc:sldMkLst>
          <pc:docMk/>
          <pc:sldMk cId="3737731345" sldId="2147479690"/>
        </pc:sldMkLst>
      </pc:sldChg>
      <pc:sldChg chg="del">
        <pc:chgData name="Mirjam de Munnik" userId="d2a3f336-0830-4762-a05d-59b010940115" providerId="ADAL" clId="{A55411A7-CEA9-4A03-A8C5-C3E3F9D0010D}" dt="2023-10-27T06:36:24.508" v="2" actId="47"/>
        <pc:sldMkLst>
          <pc:docMk/>
          <pc:sldMk cId="2284678422" sldId="2147479697"/>
        </pc:sldMkLst>
      </pc:sldChg>
      <pc:sldChg chg="del">
        <pc:chgData name="Mirjam de Munnik" userId="d2a3f336-0830-4762-a05d-59b010940115" providerId="ADAL" clId="{A55411A7-CEA9-4A03-A8C5-C3E3F9D0010D}" dt="2023-10-27T06:35:54.899" v="1" actId="47"/>
        <pc:sldMkLst>
          <pc:docMk/>
          <pc:sldMk cId="1870376500" sldId="2147479698"/>
        </pc:sldMkLst>
      </pc:sldChg>
      <pc:sldChg chg="del">
        <pc:chgData name="Mirjam de Munnik" userId="d2a3f336-0830-4762-a05d-59b010940115" providerId="ADAL" clId="{A55411A7-CEA9-4A03-A8C5-C3E3F9D0010D}" dt="2023-10-27T06:35:54.899" v="1" actId="47"/>
        <pc:sldMkLst>
          <pc:docMk/>
          <pc:sldMk cId="3519093464" sldId="2147479699"/>
        </pc:sldMkLst>
      </pc:sldChg>
      <pc:sldChg chg="del">
        <pc:chgData name="Mirjam de Munnik" userId="d2a3f336-0830-4762-a05d-59b010940115" providerId="ADAL" clId="{A55411A7-CEA9-4A03-A8C5-C3E3F9D0010D}" dt="2023-10-27T06:35:54.899" v="1" actId="47"/>
        <pc:sldMkLst>
          <pc:docMk/>
          <pc:sldMk cId="2036101488" sldId="2147479700"/>
        </pc:sldMkLst>
      </pc:sldChg>
      <pc:sldChg chg="del">
        <pc:chgData name="Mirjam de Munnik" userId="d2a3f336-0830-4762-a05d-59b010940115" providerId="ADAL" clId="{A55411A7-CEA9-4A03-A8C5-C3E3F9D0010D}" dt="2023-10-27T06:35:54.899" v="1" actId="47"/>
        <pc:sldMkLst>
          <pc:docMk/>
          <pc:sldMk cId="1916252708" sldId="2147479701"/>
        </pc:sldMkLst>
      </pc:sldChg>
      <pc:sldChg chg="del">
        <pc:chgData name="Mirjam de Munnik" userId="d2a3f336-0830-4762-a05d-59b010940115" providerId="ADAL" clId="{A55411A7-CEA9-4A03-A8C5-C3E3F9D0010D}" dt="2023-10-27T06:35:54.899" v="1" actId="47"/>
        <pc:sldMkLst>
          <pc:docMk/>
          <pc:sldMk cId="207002463" sldId="2147479702"/>
        </pc:sldMkLst>
      </pc:sldChg>
      <pc:sldChg chg="del">
        <pc:chgData name="Mirjam de Munnik" userId="d2a3f336-0830-4762-a05d-59b010940115" providerId="ADAL" clId="{A55411A7-CEA9-4A03-A8C5-C3E3F9D0010D}" dt="2023-10-27T06:35:54.899" v="1" actId="47"/>
        <pc:sldMkLst>
          <pc:docMk/>
          <pc:sldMk cId="2449213971" sldId="2147479703"/>
        </pc:sldMkLst>
      </pc:sldChg>
      <pc:sldMasterChg chg="delSldLayout">
        <pc:chgData name="Mirjam de Munnik" userId="d2a3f336-0830-4762-a05d-59b010940115" providerId="ADAL" clId="{A55411A7-CEA9-4A03-A8C5-C3E3F9D0010D}" dt="2023-10-27T06:36:36.292" v="3" actId="47"/>
        <pc:sldMasterMkLst>
          <pc:docMk/>
          <pc:sldMasterMk cId="315210669" sldId="2147483891"/>
        </pc:sldMasterMkLst>
        <pc:sldLayoutChg chg="del">
          <pc:chgData name="Mirjam de Munnik" userId="d2a3f336-0830-4762-a05d-59b010940115" providerId="ADAL" clId="{A55411A7-CEA9-4A03-A8C5-C3E3F9D0010D}" dt="2023-10-27T06:35:54.899" v="1" actId="47"/>
          <pc:sldLayoutMkLst>
            <pc:docMk/>
            <pc:sldMasterMk cId="315210669" sldId="2147483891"/>
            <pc:sldLayoutMk cId="744727286" sldId="2147483918"/>
          </pc:sldLayoutMkLst>
        </pc:sldLayoutChg>
        <pc:sldLayoutChg chg="del">
          <pc:chgData name="Mirjam de Munnik" userId="d2a3f336-0830-4762-a05d-59b010940115" providerId="ADAL" clId="{A55411A7-CEA9-4A03-A8C5-C3E3F9D0010D}" dt="2023-10-27T06:36:36.292" v="3" actId="47"/>
          <pc:sldLayoutMkLst>
            <pc:docMk/>
            <pc:sldMasterMk cId="315210669" sldId="2147483891"/>
            <pc:sldLayoutMk cId="2864561264" sldId="2147483927"/>
          </pc:sldLayoutMkLst>
        </pc:sldLayoutChg>
        <pc:sldLayoutChg chg="del">
          <pc:chgData name="Mirjam de Munnik" userId="d2a3f336-0830-4762-a05d-59b010940115" providerId="ADAL" clId="{A55411A7-CEA9-4A03-A8C5-C3E3F9D0010D}" dt="2023-10-27T06:36:24.508" v="2" actId="47"/>
          <pc:sldLayoutMkLst>
            <pc:docMk/>
            <pc:sldMasterMk cId="315210669" sldId="2147483891"/>
            <pc:sldLayoutMk cId="2968190473" sldId="2147483953"/>
          </pc:sldLayoutMkLst>
        </pc:sldLayoutChg>
        <pc:sldLayoutChg chg="del">
          <pc:chgData name="Mirjam de Munnik" userId="d2a3f336-0830-4762-a05d-59b010940115" providerId="ADAL" clId="{A55411A7-CEA9-4A03-A8C5-C3E3F9D0010D}" dt="2023-10-27T06:35:54.899" v="1" actId="47"/>
          <pc:sldLayoutMkLst>
            <pc:docMk/>
            <pc:sldMasterMk cId="315210669" sldId="2147483891"/>
            <pc:sldLayoutMk cId="3857949709" sldId="2147483978"/>
          </pc:sldLayoutMkLst>
        </pc:sldLayoutChg>
        <pc:sldLayoutChg chg="del">
          <pc:chgData name="Mirjam de Munnik" userId="d2a3f336-0830-4762-a05d-59b010940115" providerId="ADAL" clId="{A55411A7-CEA9-4A03-A8C5-C3E3F9D0010D}" dt="2023-10-27T06:36:24.508" v="2" actId="47"/>
          <pc:sldLayoutMkLst>
            <pc:docMk/>
            <pc:sldMasterMk cId="315210669" sldId="2147483891"/>
            <pc:sldLayoutMk cId="1294566244" sldId="2147484072"/>
          </pc:sldLayoutMkLst>
        </pc:sldLayoutChg>
      </pc:sldMasterChg>
    </pc:docChg>
  </pc:docChgLst>
  <pc:docChgLst>
    <pc:chgData name="Martin Arnold" userId="f0c94aa7-e355-4bf9-82b8-d2c2725ffbc9" providerId="ADAL" clId="{0DBCE3A4-8889-4B9A-89B2-10C4994E3E0B}"/>
    <pc:docChg chg="modSld">
      <pc:chgData name="Martin Arnold" userId="f0c94aa7-e355-4bf9-82b8-d2c2725ffbc9" providerId="ADAL" clId="{0DBCE3A4-8889-4B9A-89B2-10C4994E3E0B}" dt="2023-11-07T11:53:31.252" v="13" actId="113"/>
      <pc:docMkLst>
        <pc:docMk/>
      </pc:docMkLst>
      <pc:sldChg chg="modSp mod">
        <pc:chgData name="Martin Arnold" userId="f0c94aa7-e355-4bf9-82b8-d2c2725ffbc9" providerId="ADAL" clId="{0DBCE3A4-8889-4B9A-89B2-10C4994E3E0B}" dt="2023-11-07T11:53:31.252" v="13" actId="113"/>
        <pc:sldMkLst>
          <pc:docMk/>
          <pc:sldMk cId="1927936211" sldId="2147474649"/>
        </pc:sldMkLst>
        <pc:graphicFrameChg chg="mod modGraphic">
          <ac:chgData name="Martin Arnold" userId="f0c94aa7-e355-4bf9-82b8-d2c2725ffbc9" providerId="ADAL" clId="{0DBCE3A4-8889-4B9A-89B2-10C4994E3E0B}" dt="2023-11-07T11:53:31.252" v="13" actId="113"/>
          <ac:graphicFrameMkLst>
            <pc:docMk/>
            <pc:sldMk cId="1927936211" sldId="2147474649"/>
            <ac:graphicFrameMk id="4" creationId="{C0D650CE-37FC-5E01-B77E-C3F66ABDED00}"/>
          </ac:graphicFrameMkLst>
        </pc:graphicFrameChg>
      </pc:sldChg>
    </pc:docChg>
  </pc:docChgLst>
</pc:chgInfo>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bwMode="white">
          <a:xfrm>
            <a:off x="476672" y="229395"/>
            <a:ext cx="4320480" cy="310159"/>
          </a:xfrm>
          <a:prstGeom prst="rect">
            <a:avLst/>
          </a:prstGeom>
          <a:ln>
            <a:headEnd type="none"/>
            <a:tailEnd type="none"/>
          </a:ln>
        </p:spPr>
        <p:txBody>
          <a:bodyPr lIns="0" tIns="0" rIns="0" bIns="0" wrap="square"/>
          <a:lstStyle>
            <a:lvl1pPr algn="l">
              <a:defRPr sz="1200" dirty="0"/>
            </a:lvl1pPr>
          </a:lstStyle>
          <a:p>
            <a:pPr/>
            <a:r>
              <a:rPr lang="de-CH" sz="900" dirty="0"/>
              <a:t>Kopfzeilentext</a:t>
            </a:r>
          </a:p>
        </p:txBody>
      </p:sp>
      <p:sp>
        <p:nvSpPr>
          <p:cNvPr id="3" name="Datumsplatzhalter 2"/>
          <p:cNvSpPr>
            <a:spLocks noGrp="1"/>
          </p:cNvSpPr>
          <p:nvPr>
            <p:ph type="dt" sz="quarter" idx="1"/>
          </p:nvPr>
        </p:nvSpPr>
        <p:spPr bwMode="white">
          <a:xfrm>
            <a:off x="5137720" y="229395"/>
            <a:ext cx="1243608" cy="310159"/>
          </a:xfrm>
          <a:prstGeom prst="rect">
            <a:avLst/>
          </a:prstGeom>
          <a:ln>
            <a:headEnd type="none"/>
            <a:tailEnd type="none"/>
          </a:ln>
        </p:spPr>
        <p:txBody>
          <a:bodyPr lIns="0" tIns="0" rIns="0" bIns="0" wrap="square"/>
          <a:lstStyle>
            <a:lvl1pPr algn="r">
              <a:defRPr sz="1200" dirty="0"/>
            </a:lvl1pPr>
          </a:lstStyle>
          <a:p>
            <a:pPr/>
            <a:fld id="{EEC665CA-D682-48EC-95D2-126FD6449D65}" type="datetime1">
              <a:rPr lang="de-CH" sz="900" dirty="0"/>
              <a:t>10/23/2024</a:t>
            </a:fld>
            <a:endParaRPr lang="de-CH" sz="900" dirty="0"/>
          </a:p>
        </p:txBody>
      </p:sp>
      <p:sp>
        <p:nvSpPr>
          <p:cNvPr id="4" name="Fußzeilenplatzhalter 3"/>
          <p:cNvSpPr>
            <a:spLocks noGrp="1"/>
          </p:cNvSpPr>
          <p:nvPr>
            <p:ph type="ftr" sz="quarter" idx="2"/>
          </p:nvPr>
        </p:nvSpPr>
        <p:spPr bwMode="white">
          <a:xfrm>
            <a:off x="476672" y="8489144"/>
            <a:ext cx="4320480" cy="331331"/>
          </a:xfrm>
          <a:prstGeom prst="rect">
            <a:avLst/>
          </a:prstGeom>
          <a:ln>
            <a:headEnd type="none"/>
            <a:tailEnd type="none"/>
          </a:ln>
        </p:spPr>
        <p:txBody>
          <a:bodyPr lIns="0" tIns="0" rIns="0" bIns="0" anchor="b" wrap="square"/>
          <a:lstStyle>
            <a:lvl1pPr algn="l">
              <a:defRPr sz="1200" dirty="0"/>
            </a:lvl1pPr>
          </a:lstStyle>
          <a:p>
            <a:pPr/>
            <a:r>
              <a:rPr lang="de-CH" sz="900" dirty="0"/>
              <a:t>Fusszeilentext</a:t>
            </a:r>
          </a:p>
        </p:txBody>
      </p:sp>
    </p:spTree>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1" name=""/>
        <p:cNvGrpSpPr/>
        <p:nvPr/>
      </p:nvGrpSpPr>
      <p:grpSpPr>
        <a:xfrm>
          <a:off x="0" y="0"/>
          <a:ext cx="0" cy="0"/>
          <a:chOff x="0" y="0"/>
          <a:chExt cx="0" cy="0"/>
        </a:xfrm>
      </p:grpSpPr>
      <p:sp>
        <p:nvSpPr>
          <p:cNvPr id="12" name="Folienbildplatzhalter 11"/>
          <p:cNvSpPr>
            <a:spLocks noChangeAspect="1" noGrp="1"/>
          </p:cNvSpPr>
          <p:nvPr>
            <p:ph type="sldImg" idx="2"/>
          </p:nvPr>
        </p:nvSpPr>
        <p:spPr bwMode="white">
          <a:xfrm>
            <a:off x="764704" y="899592"/>
            <a:ext cx="5560412" cy="3127732"/>
          </a:xfrm>
          <a:prstGeom prst="rect">
            <a:avLst/>
          </a:prstGeom>
          <a:noFill/>
          <a:ln w="3175">
            <a:solidFill>
              <a:srgbClr val="000000"/>
            </a:solidFill>
            <a:headEnd type="none"/>
            <a:tailEnd type="none"/>
          </a:ln>
        </p:spPr>
        <p:txBody>
          <a:bodyPr lIns="91440" tIns="45720" rIns="91440" bIns="45720" anchor="ctr" wrap="square"/>
          <a:lstStyle/>
          <a:p>
            <a:pPr/>
            <a:endParaRPr lang="de-CH" dirty="0"/>
          </a:p>
        </p:txBody>
      </p:sp>
      <p:sp>
        <p:nvSpPr>
          <p:cNvPr id="14" name="Fußzeilenplatzhalter 13"/>
          <p:cNvSpPr>
            <a:spLocks noGrp="1"/>
          </p:cNvSpPr>
          <p:nvPr>
            <p:ph type="ftr" sz="quarter" idx="4"/>
          </p:nvPr>
        </p:nvSpPr>
        <p:spPr bwMode="white">
          <a:xfrm>
            <a:off x="775244" y="8712000"/>
            <a:ext cx="2230428" cy="179512"/>
          </a:xfrm>
          <a:prstGeom prst="rect">
            <a:avLst/>
          </a:prstGeom>
          <a:ln>
            <a:headEnd type="none"/>
            <a:tailEnd type="none"/>
          </a:ln>
        </p:spPr>
        <p:txBody>
          <a:bodyPr lIns="0" tIns="0" rIns="0" bIns="0" anchor="t" wrap="square"/>
          <a:lstStyle>
            <a:lvl1pPr rtl="0" algn="l">
              <a:defRPr sz="900" dirty="0"/>
            </a:lvl1pPr>
          </a:lstStyle>
          <a:p>
            <a:pPr/>
            <a:r>
              <a:rPr lang="en-GB" dirty="0"/>
              <a:t>Fusszeilentext</a:t>
            </a:r>
          </a:p>
        </p:txBody>
      </p:sp>
      <p:sp>
        <p:nvSpPr>
          <p:cNvPr id="15" name="Foliennummernplatzhalter 14"/>
          <p:cNvSpPr>
            <a:spLocks noGrp="1"/>
          </p:cNvSpPr>
          <p:nvPr>
            <p:ph type="sldNum" sz="quarter" idx="5"/>
          </p:nvPr>
        </p:nvSpPr>
        <p:spPr bwMode="white">
          <a:xfrm>
            <a:off x="5462663" y="8712000"/>
            <a:ext cx="871173" cy="179512"/>
          </a:xfrm>
          <a:prstGeom prst="rect">
            <a:avLst/>
          </a:prstGeom>
          <a:ln>
            <a:headEnd type="none"/>
            <a:tailEnd type="none"/>
          </a:ln>
        </p:spPr>
        <p:txBody>
          <a:bodyPr lIns="0" tIns="0" rIns="0" bIns="0" anchor="t" wrap="square"/>
          <a:lstStyle>
            <a:lvl1pPr rtl="0" algn="r">
              <a:defRPr sz="900" dirty="0"/>
            </a:lvl1pPr>
          </a:lstStyle>
          <a:p>
            <a:pPr/>
            <a:fld id="{83C81C81-E364-4366-A610-2DB15FF98538}" type="slidenum">
              <a:rPr lang="en-GB" dirty="0"/>
              <a:t>‹#›</a:t>
            </a:fld>
            <a:endParaRPr lang="en-GB" dirty="0"/>
          </a:p>
        </p:txBody>
      </p:sp>
      <p:sp>
        <p:nvSpPr>
          <p:cNvPr id="16" name="Notizenplatzhalter 15"/>
          <p:cNvSpPr>
            <a:spLocks noGrp="1"/>
          </p:cNvSpPr>
          <p:nvPr>
            <p:ph type="body" sz="quarter" idx="3"/>
          </p:nvPr>
        </p:nvSpPr>
        <p:spPr bwMode="white">
          <a:xfrm>
            <a:off x="773424" y="4283968"/>
            <a:ext cx="5560412" cy="4248472"/>
          </a:xfrm>
          <a:prstGeom prst="rect">
            <a:avLst/>
          </a:prstGeom>
          <a:ln>
            <a:headEnd type="none"/>
            <a:tailEnd type="none"/>
          </a:ln>
        </p:spPr>
        <p:txBody>
          <a:bodyPr lIns="0" tIns="0" rIns="0" bIns="0" wrap="square"/>
          <a:lstStyle/>
          <a:p>
            <a:pPr/>
            <a:r>
              <a:rPr lang="en-GB" dirty="0"/>
              <a:t>Textmasterformat bearbeiten</a:t>
            </a:r>
          </a:p>
          <a:p>
            <a:pPr lvl="1"/>
            <a:r>
              <a:rPr lang="en-GB" dirty="0"/>
              <a:t>Zweite Ebene</a:t>
            </a:r>
          </a:p>
          <a:p>
            <a:pPr lvl="2"/>
            <a:r>
              <a:rPr lang="en-GB" dirty="0"/>
              <a:t>Dritte Ebene</a:t>
            </a:r>
          </a:p>
          <a:p>
            <a:pPr lvl="3"/>
            <a:r>
              <a:rPr lang="en-GB" dirty="0"/>
              <a:t>Vierte Ebene</a:t>
            </a:r>
          </a:p>
          <a:p>
            <a:pPr lvl="4"/>
            <a:r>
              <a:rPr lang="en-GB" dirty="0"/>
              <a:t>Fünfte Ebene</a:t>
            </a:r>
          </a:p>
        </p:txBody>
      </p:sp>
      <p:sp>
        <p:nvSpPr>
          <p:cNvPr id="17" name="Datumsplatzhalter 16"/>
          <p:cNvSpPr>
            <a:spLocks noGrp="1"/>
          </p:cNvSpPr>
          <p:nvPr>
            <p:ph type="dt" idx="1"/>
          </p:nvPr>
        </p:nvSpPr>
        <p:spPr bwMode="white">
          <a:xfrm>
            <a:off x="4229809" y="425838"/>
            <a:ext cx="2095308" cy="185722"/>
          </a:xfrm>
          <a:prstGeom prst="rect">
            <a:avLst/>
          </a:prstGeom>
          <a:ln>
            <a:headEnd type="none"/>
            <a:tailEnd type="none"/>
          </a:ln>
        </p:spPr>
        <p:txBody>
          <a:bodyPr lIns="0" tIns="0" rIns="0" bIns="0" wrap="square"/>
          <a:lstStyle>
            <a:lvl1pPr rtl="0" algn="r">
              <a:defRPr sz="900" dirty="0"/>
            </a:lvl1pPr>
          </a:lstStyle>
          <a:p>
            <a:pPr/>
            <a:fld id="{A17AAF7D-4283-4014-80F4-26E915FEACF8}" type="datetime1">
              <a:rPr lang="en-GB" dirty="0"/>
              <a:t>10/23/2024</a:t>
            </a:fld>
            <a:endParaRPr lang="en-GB" dirty="0"/>
          </a:p>
        </p:txBody>
      </p:sp>
      <p:sp>
        <p:nvSpPr>
          <p:cNvPr id="18" name="Kopfzeilenplatzhalter 17"/>
          <p:cNvSpPr>
            <a:spLocks noGrp="1"/>
          </p:cNvSpPr>
          <p:nvPr>
            <p:ph type="hdr" sz="quarter"/>
          </p:nvPr>
        </p:nvSpPr>
        <p:spPr bwMode="white">
          <a:xfrm>
            <a:off x="764704" y="432000"/>
            <a:ext cx="3249080" cy="179560"/>
          </a:xfrm>
          <a:prstGeom prst="rect">
            <a:avLst/>
          </a:prstGeom>
          <a:ln>
            <a:headEnd type="none"/>
            <a:tailEnd type="none"/>
          </a:ln>
        </p:spPr>
        <p:txBody>
          <a:bodyPr lIns="0" tIns="0" rIns="0" bIns="0" wrap="square"/>
          <a:lstStyle>
            <a:lvl1pPr rtl="0" algn="l">
              <a:defRPr sz="900" dirty="0"/>
            </a:lvl1pPr>
          </a:lstStyle>
          <a:p>
            <a:pPr/>
            <a:r>
              <a:rPr lang="en-GB" dirty="0"/>
              <a:t>Kopfzeilentext</a:t>
            </a:r>
          </a:p>
        </p:txBody>
      </p:sp>
    </p:spTree>
  </p:cSld>
  <p:clrMap bg1="lt1" tx1="dk1" bg2="lt2" tx2="dk2" accent1="accent1" accent2="accent2" accent3="accent3" accent4="accent4" accent5="accent5" accent6="accent6" hlink="hlink" folHlink="folHlink"/>
  <p:notesStyle>
    <a:lvl1pPr marL="0" rtl="0" algn="l" defTabSz="914400">
      <a:spcAft>
        <a:spcPts val="600"/>
      </a:spcAft>
      <a:defRPr sz="1100" kern="1200" dirty="0">
        <a:solidFill>
          <a:schemeClr val="dk1"/>
        </a:solidFill>
        <a:latin typeface="+mn-lt"/>
        <a:ea typeface="+mn-ea"/>
        <a:cs typeface="+mn-cs"/>
      </a:defRPr>
    </a:lvl1pPr>
    <a:lvl2pPr marL="177800" indent="-177800" rtl="0" algn="l" defTabSz="914400">
      <a:spcAft>
        <a:spcPts val="600"/>
      </a:spcAft>
      <a:buFont typeface="Arial"/>
      <a:buChar char="‒"/>
      <a:defRPr sz="1100" kern="1200" dirty="0">
        <a:solidFill>
          <a:schemeClr val="dk1"/>
        </a:solidFill>
        <a:latin typeface="+mn-lt"/>
        <a:ea typeface="+mn-ea"/>
        <a:cs typeface="+mn-cs"/>
      </a:defRPr>
    </a:lvl2pPr>
    <a:lvl3pPr marL="357188" indent="-179388" rtl="0" algn="l" defTabSz="914400">
      <a:spcAft>
        <a:spcPts val="600"/>
      </a:spcAft>
      <a:buFont typeface="Arial"/>
      <a:buChar char="‒"/>
      <a:defRPr sz="1100" kern="1200" dirty="0">
        <a:solidFill>
          <a:schemeClr val="dk1"/>
        </a:solidFill>
        <a:latin typeface="+mn-lt"/>
        <a:ea typeface="+mn-ea"/>
        <a:cs typeface="+mn-cs"/>
      </a:defRPr>
    </a:lvl3pPr>
    <a:lvl4pPr marL="534988" indent="-177800" rtl="0" algn="l" defTabSz="914400">
      <a:spcAft>
        <a:spcPts val="600"/>
      </a:spcAft>
      <a:buFont typeface="Arial"/>
      <a:buChar char="‒"/>
      <a:defRPr sz="1100" kern="1200" dirty="0">
        <a:solidFill>
          <a:schemeClr val="dk1"/>
        </a:solidFill>
        <a:latin typeface="+mn-lt"/>
        <a:ea typeface="+mn-ea"/>
        <a:cs typeface="+mn-cs"/>
      </a:defRPr>
    </a:lvl4pPr>
    <a:lvl5pPr marL="720725" indent="-185738" rtl="0" algn="l" defTabSz="914400">
      <a:spcAft>
        <a:spcPts val="600"/>
      </a:spcAft>
      <a:buFont typeface="Arial"/>
      <a:buChar char="‒"/>
      <a:defRPr sz="1100" kern="1200" dirty="0">
        <a:solidFill>
          <a:schemeClr val="dk1"/>
        </a:solidFill>
        <a:latin typeface="+mn-lt"/>
        <a:ea typeface="+mn-ea"/>
        <a:cs typeface="+mn-cs"/>
      </a:defRPr>
    </a:lvl5pPr>
    <a:lvl6pPr marL="2286000" rtl="0" algn="l" defTabSz="914400">
      <a:defRPr sz="1200" kern="1200" dirty="0">
        <a:solidFill>
          <a:schemeClr val="dk1"/>
        </a:solidFill>
        <a:latin typeface="+mn-lt"/>
        <a:ea typeface="+mn-ea"/>
        <a:cs typeface="+mn-cs"/>
      </a:defRPr>
    </a:lvl6pPr>
    <a:lvl7pPr marL="2743200" rtl="0" algn="l" defTabSz="914400">
      <a:defRPr sz="1200" kern="1200" dirty="0">
        <a:solidFill>
          <a:schemeClr val="dk1"/>
        </a:solidFill>
        <a:latin typeface="+mn-lt"/>
        <a:ea typeface="+mn-ea"/>
        <a:cs typeface="+mn-cs"/>
      </a:defRPr>
    </a:lvl7pPr>
    <a:lvl8pPr marL="3200400" rtl="0" algn="l" defTabSz="914400">
      <a:defRPr sz="1200" kern="1200" dirty="0">
        <a:solidFill>
          <a:schemeClr val="dk1"/>
        </a:solidFill>
        <a:latin typeface="+mn-lt"/>
        <a:ea typeface="+mn-ea"/>
        <a:cs typeface="+mn-cs"/>
      </a:defRPr>
    </a:lvl8pPr>
    <a:lvl9pPr marL="3657600" rtl="0" algn="l" defTabSz="914400">
      <a:defRPr sz="1200" kern="1200" dirty="0">
        <a:solidFill>
          <a:schemeClr val="dk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ChangeAspect="1" noGrp="1"/>
          </p:cNvSpPr>
          <p:nvPr>
            <p:ph type="sldImg"/>
          </p:nvPr>
        </p:nvSpPr>
        <p:spPr bwMode="white">
          <a:xfrm>
            <a:off x="765175" y="900113"/>
            <a:ext cx="5559425" cy="3127375"/>
          </a:xfrm>
          <a:ln>
            <a:headEnd type="none"/>
            <a:tailEnd type="none"/>
          </a:ln>
        </p:spPr>
        <p:txBody>
          <a:bodyPr wrap="square"/>
          <a:lstStyle/>
          <a:p/>
        </p:txBody>
      </p:sp>
      <p:sp>
        <p:nvSpPr>
          <p:cNvPr id="3" name="Notizenplatzhalter 2"/>
          <p:cNvSpPr>
            <a:spLocks noGrp="1"/>
          </p:cNvSpPr>
          <p:nvPr>
            <p:ph type="body" idx="1"/>
          </p:nvPr>
        </p:nvSpPr>
        <p:spPr bwMode="white">
          <a:ln>
            <a:headEnd type="none"/>
            <a:tailEnd type="none"/>
          </a:ln>
        </p:spPr>
        <p:txBody>
          <a:bodyPr wrap="square"/>
          <a:lstStyle/>
          <a:p>
            <a:pPr/>
            <a:endParaRPr lang="en-GB" dirty="0"/>
          </a:p>
        </p:txBody>
      </p:sp>
      <p:sp>
        <p:nvSpPr>
          <p:cNvPr id="4" name="Foliennummernplatzhalter 3"/>
          <p:cNvSpPr>
            <a:spLocks noGrp="1"/>
          </p:cNvSpPr>
          <p:nvPr>
            <p:ph type="sldNum" sz="quarter" idx="5"/>
          </p:nvPr>
        </p:nvSpPr>
        <p:spPr bwMode="white">
          <a:ln>
            <a:headEnd type="none"/>
            <a:tailEnd type="none"/>
          </a:ln>
        </p:spPr>
        <p:txBody>
          <a:bodyPr wrap="square"/>
          <a:lstStyle/>
          <a:p>
            <a:pPr/>
            <a:fld id="{83C81C81-E364-4366-A610-2DB15FF98538}" type="slidenum">
              <a:rPr lang="en-GB" dirty="0"/>
              <a:t>1</a:t>
            </a:fld>
            <a:endParaRPr lang="en-GB" dirty="0"/>
          </a:p>
        </p:txBody>
      </p:sp>
    </p:spTree>
  </p:cSld>
  <p:clrMapOvr>
    <a:masterClrMapping/>
  </p:clrMapOvr>
</p:notes>
</file>

<file path=ppt/slideLayouts/_rels/slideLayout1.xml.rels>&#65279;<?xml version="1.0" encoding="utf-8" standalone="yes"?><Relationships xmlns="http://schemas.openxmlformats.org/package/2006/relationships"><Relationship Id="rId3" Type="http://schemas.openxmlformats.org/officeDocument/2006/relationships/oleObject" Target="../embeddings/oleObject2.bin" /><Relationship Id="rId2" Type="http://schemas.openxmlformats.org/officeDocument/2006/relationships/slideMaster" Target="../slideMasters/slideMaster1.xml" /><Relationship Id="rId1" Type="http://schemas.openxmlformats.org/officeDocument/2006/relationships/tags" Target="../tags/tag3.xml" /><Relationship Id="rId4" Type="http://schemas.openxmlformats.org/officeDocument/2006/relationships/image" Target="../media/image3.emf" /></Relationships>
</file>

<file path=ppt/slideLayouts/_rels/slideLayout10.xml.rels>&#65279;<?xml version="1.0" encoding="utf-8" standalone="yes"?><Relationships xmlns="http://schemas.openxmlformats.org/package/2006/relationships"><Relationship Id="rId3" Type="http://schemas.openxmlformats.org/officeDocument/2006/relationships/oleObject" Target="../embeddings/oleObject11.bin" /><Relationship Id="rId2" Type="http://schemas.openxmlformats.org/officeDocument/2006/relationships/slideMaster" Target="../slideMasters/slideMaster1.xml" /><Relationship Id="rId1" Type="http://schemas.openxmlformats.org/officeDocument/2006/relationships/tags" Target="../tags/tag12.xml" /><Relationship Id="rId4" Type="http://schemas.openxmlformats.org/officeDocument/2006/relationships/image" Target="../media/image1.emf" /><Relationship Id="rId5" Type="http://schemas.openxmlformats.org/officeDocument/2006/relationships/image" Target="../media/image2.emf" /></Relationships>
</file>

<file path=ppt/slideLayouts/_rels/slideLayout11.xml.rels>&#65279;<?xml version="1.0" encoding="utf-8" standalone="yes"?><Relationships xmlns="http://schemas.openxmlformats.org/package/2006/relationships"><Relationship Id="rId3" Type="http://schemas.openxmlformats.org/officeDocument/2006/relationships/oleObject" Target="../embeddings/oleObject12.bin" /><Relationship Id="rId2" Type="http://schemas.openxmlformats.org/officeDocument/2006/relationships/slideMaster" Target="../slideMasters/slideMaster1.xml" /><Relationship Id="rId1" Type="http://schemas.openxmlformats.org/officeDocument/2006/relationships/tags" Target="../tags/tag13.xml" /><Relationship Id="rId4" Type="http://schemas.openxmlformats.org/officeDocument/2006/relationships/image" Target="../media/image1.emf" /></Relationships>
</file>

<file path=ppt/slideLayouts/_rels/slideLayout12.xml.rels>&#65279;<?xml version="1.0" encoding="utf-8" standalone="yes"?><Relationships xmlns="http://schemas.openxmlformats.org/package/2006/relationships"><Relationship Id="rId3" Type="http://schemas.openxmlformats.org/officeDocument/2006/relationships/oleObject" Target="../embeddings/oleObject13.bin" /><Relationship Id="rId2" Type="http://schemas.openxmlformats.org/officeDocument/2006/relationships/slideMaster" Target="../slideMasters/slideMaster1.xml" /><Relationship Id="rId1" Type="http://schemas.openxmlformats.org/officeDocument/2006/relationships/tags" Target="../tags/tag14.xml" /><Relationship Id="rId4" Type="http://schemas.openxmlformats.org/officeDocument/2006/relationships/image" Target="../media/image1.emf" /><Relationship Id="rId5" Type="http://schemas.openxmlformats.org/officeDocument/2006/relationships/image" Target="../media/image2.emf" /></Relationships>
</file>

<file path=ppt/slideLayouts/_rels/slideLayout13.xml.rels>&#65279;<?xml version="1.0" encoding="utf-8" standalone="yes"?><Relationships xmlns="http://schemas.openxmlformats.org/package/2006/relationships"><Relationship Id="rId3" Type="http://schemas.openxmlformats.org/officeDocument/2006/relationships/oleObject" Target="../embeddings/oleObject14.bin" /><Relationship Id="rId2" Type="http://schemas.openxmlformats.org/officeDocument/2006/relationships/slideMaster" Target="../slideMasters/slideMaster1.xml" /><Relationship Id="rId1" Type="http://schemas.openxmlformats.org/officeDocument/2006/relationships/tags" Target="../tags/tag15.xml" /><Relationship Id="rId4" Type="http://schemas.openxmlformats.org/officeDocument/2006/relationships/image" Target="../media/image1.emf" /><Relationship Id="rId5" Type="http://schemas.openxmlformats.org/officeDocument/2006/relationships/image" Target="../media/image2.emf" /></Relationships>
</file>

<file path=ppt/slideLayouts/_rels/slideLayout14.xml.rels>&#65279;<?xml version="1.0" encoding="utf-8" standalone="yes"?><Relationships xmlns="http://schemas.openxmlformats.org/package/2006/relationships"><Relationship Id="rId3" Type="http://schemas.openxmlformats.org/officeDocument/2006/relationships/oleObject" Target="../embeddings/oleObject15.bin" /><Relationship Id="rId2" Type="http://schemas.openxmlformats.org/officeDocument/2006/relationships/slideMaster" Target="../slideMasters/slideMaster1.xml" /><Relationship Id="rId1" Type="http://schemas.openxmlformats.org/officeDocument/2006/relationships/tags" Target="../tags/tag16.xml" /><Relationship Id="rId4" Type="http://schemas.openxmlformats.org/officeDocument/2006/relationships/image" Target="../media/image1.emf" /><Relationship Id="rId5" Type="http://schemas.openxmlformats.org/officeDocument/2006/relationships/image" Target="../media/image2.emf" /></Relationships>
</file>

<file path=ppt/slideLayouts/_rels/slideLayout15.xml.rels>&#65279;<?xml version="1.0" encoding="utf-8" standalone="yes"?><Relationships xmlns="http://schemas.openxmlformats.org/package/2006/relationships"><Relationship Id="rId3" Type="http://schemas.openxmlformats.org/officeDocument/2006/relationships/oleObject" Target="../embeddings/oleObject16.bin" /><Relationship Id="rId2" Type="http://schemas.openxmlformats.org/officeDocument/2006/relationships/slideMaster" Target="../slideMasters/slideMaster1.xml" /><Relationship Id="rId1" Type="http://schemas.openxmlformats.org/officeDocument/2006/relationships/tags" Target="../tags/tag17.xml" /><Relationship Id="rId4" Type="http://schemas.openxmlformats.org/officeDocument/2006/relationships/image" Target="../media/image1.emf" /><Relationship Id="rId5" Type="http://schemas.openxmlformats.org/officeDocument/2006/relationships/image" Target="../media/image2.emf" /></Relationships>
</file>

<file path=ppt/slideLayouts/_rels/slideLayout16.xml.rels>&#65279;<?xml version="1.0" encoding="utf-8" standalone="yes"?><Relationships xmlns="http://schemas.openxmlformats.org/package/2006/relationships"><Relationship Id="rId3" Type="http://schemas.openxmlformats.org/officeDocument/2006/relationships/oleObject" Target="../embeddings/oleObject17.bin" /><Relationship Id="rId2" Type="http://schemas.openxmlformats.org/officeDocument/2006/relationships/slideMaster" Target="../slideMasters/slideMaster1.xml" /><Relationship Id="rId1" Type="http://schemas.openxmlformats.org/officeDocument/2006/relationships/tags" Target="../tags/tag18.xml" /><Relationship Id="rId4" Type="http://schemas.openxmlformats.org/officeDocument/2006/relationships/image" Target="../media/image1.emf" /><Relationship Id="rId5" Type="http://schemas.openxmlformats.org/officeDocument/2006/relationships/image" Target="../media/image2.emf" /></Relationships>
</file>

<file path=ppt/slideLayouts/_rels/slideLayout17.xml.rels>&#65279;<?xml version="1.0" encoding="utf-8" standalone="yes"?><Relationships xmlns="http://schemas.openxmlformats.org/package/2006/relationships"><Relationship Id="rId3" Type="http://schemas.openxmlformats.org/officeDocument/2006/relationships/oleObject" Target="../embeddings/oleObject18.bin" /><Relationship Id="rId2" Type="http://schemas.openxmlformats.org/officeDocument/2006/relationships/slideMaster" Target="../slideMasters/slideMaster1.xml" /><Relationship Id="rId1" Type="http://schemas.openxmlformats.org/officeDocument/2006/relationships/tags" Target="../tags/tag19.xml" /><Relationship Id="rId4" Type="http://schemas.openxmlformats.org/officeDocument/2006/relationships/image" Target="../media/image1.emf" /><Relationship Id="rId5" Type="http://schemas.openxmlformats.org/officeDocument/2006/relationships/image" Target="../media/image2.emf" /></Relationships>
</file>

<file path=ppt/slideLayouts/_rels/slideLayout18.xml.rels>&#65279;<?xml version="1.0" encoding="utf-8" standalone="yes"?><Relationships xmlns="http://schemas.openxmlformats.org/package/2006/relationships"><Relationship Id="rId3" Type="http://schemas.openxmlformats.org/officeDocument/2006/relationships/oleObject" Target="../embeddings/oleObject19.bin" /><Relationship Id="rId2" Type="http://schemas.openxmlformats.org/officeDocument/2006/relationships/slideMaster" Target="../slideMasters/slideMaster1.xml" /><Relationship Id="rId1" Type="http://schemas.openxmlformats.org/officeDocument/2006/relationships/tags" Target="../tags/tag20.xml" /><Relationship Id="rId4" Type="http://schemas.openxmlformats.org/officeDocument/2006/relationships/image" Target="../media/image1.emf" /><Relationship Id="rId5" Type="http://schemas.openxmlformats.org/officeDocument/2006/relationships/image" Target="../media/image2.emf" /></Relationships>
</file>

<file path=ppt/slideLayouts/_rels/slideLayout19.xml.rels>&#65279;<?xml version="1.0" encoding="utf-8" standalone="yes"?><Relationships xmlns="http://schemas.openxmlformats.org/package/2006/relationships"><Relationship Id="rId3" Type="http://schemas.openxmlformats.org/officeDocument/2006/relationships/oleObject" Target="../embeddings/oleObject20.bin" /><Relationship Id="rId2" Type="http://schemas.openxmlformats.org/officeDocument/2006/relationships/slideMaster" Target="../slideMasters/slideMaster1.xml" /><Relationship Id="rId1" Type="http://schemas.openxmlformats.org/officeDocument/2006/relationships/tags" Target="../tags/tag21.xml" /><Relationship Id="rId4" Type="http://schemas.openxmlformats.org/officeDocument/2006/relationships/image" Target="../media/image1.emf" /><Relationship Id="rId5" Type="http://schemas.openxmlformats.org/officeDocument/2006/relationships/image" Target="../media/image2.emf" /><Relationship Id="rId6" Type="http://schemas.openxmlformats.org/officeDocument/2006/relationships/image" Target="../media/image4.png" /></Relationships>
</file>

<file path=ppt/slideLayouts/_rels/slideLayout2.xml.rels>&#65279;<?xml version="1.0" encoding="utf-8" standalone="yes"?><Relationships xmlns="http://schemas.openxmlformats.org/package/2006/relationships"><Relationship Id="rId3" Type="http://schemas.openxmlformats.org/officeDocument/2006/relationships/oleObject" Target="../embeddings/oleObject3.bin" /><Relationship Id="rId2" Type="http://schemas.openxmlformats.org/officeDocument/2006/relationships/slideMaster" Target="../slideMasters/slideMaster1.xml" /><Relationship Id="rId1" Type="http://schemas.openxmlformats.org/officeDocument/2006/relationships/tags" Target="../tags/tag4.xml" /><Relationship Id="rId4" Type="http://schemas.openxmlformats.org/officeDocument/2006/relationships/image" Target="../media/image1.emf" /></Relationships>
</file>

<file path=ppt/slideLayouts/_rels/slideLayout20.xml.rels>&#65279;<?xml version="1.0" encoding="utf-8" standalone="yes"?><Relationships xmlns="http://schemas.openxmlformats.org/package/2006/relationships"><Relationship Id="rId3" Type="http://schemas.openxmlformats.org/officeDocument/2006/relationships/oleObject" Target="../embeddings/oleObject21.bin" /><Relationship Id="rId2" Type="http://schemas.openxmlformats.org/officeDocument/2006/relationships/slideMaster" Target="../slideMasters/slideMaster1.xml" /><Relationship Id="rId1" Type="http://schemas.openxmlformats.org/officeDocument/2006/relationships/tags" Target="../tags/tag22.xml" /><Relationship Id="rId4" Type="http://schemas.openxmlformats.org/officeDocument/2006/relationships/image" Target="../media/image1.emf" /><Relationship Id="rId5" Type="http://schemas.openxmlformats.org/officeDocument/2006/relationships/image" Target="../media/image2.emf" /></Relationships>
</file>

<file path=ppt/slideLayouts/_rels/slideLayout21.xml.rels>&#65279;<?xml version="1.0" encoding="utf-8" standalone="yes"?><Relationships xmlns="http://schemas.openxmlformats.org/package/2006/relationships"><Relationship Id="rId3" Type="http://schemas.openxmlformats.org/officeDocument/2006/relationships/oleObject" Target="../embeddings/oleObject22.bin" /><Relationship Id="rId2" Type="http://schemas.openxmlformats.org/officeDocument/2006/relationships/slideMaster" Target="../slideMasters/slideMaster1.xml" /><Relationship Id="rId1" Type="http://schemas.openxmlformats.org/officeDocument/2006/relationships/tags" Target="../tags/tag23.xml" /><Relationship Id="rId4" Type="http://schemas.openxmlformats.org/officeDocument/2006/relationships/image" Target="../media/image1.emf" /></Relationships>
</file>

<file path=ppt/slideLayouts/_rels/slideLayout22.xml.rels>&#65279;<?xml version="1.0" encoding="utf-8" standalone="yes"?><Relationships xmlns="http://schemas.openxmlformats.org/package/2006/relationships"><Relationship Id="rId8" Type="http://schemas.openxmlformats.org/officeDocument/2006/relationships/tags" Target="../tags/tag31.xml" /><Relationship Id="rId15" Type="http://schemas.openxmlformats.org/officeDocument/2006/relationships/image" Target="../media/image7.png" /><Relationship Id="rId3" Type="http://schemas.openxmlformats.org/officeDocument/2006/relationships/tags" Target="../tags/tag26.xml" /><Relationship Id="rId7" Type="http://schemas.openxmlformats.org/officeDocument/2006/relationships/tags" Target="../tags/tag30.xml" /><Relationship Id="rId16" Type="http://schemas.openxmlformats.org/officeDocument/2006/relationships/image" Target="../media/image8.svg" /><Relationship Id="rId2" Type="http://schemas.openxmlformats.org/officeDocument/2006/relationships/tags" Target="../tags/tag25.xml" /><Relationship Id="rId12" Type="http://schemas.openxmlformats.org/officeDocument/2006/relationships/image" Target="../media/image1.emf" /><Relationship Id="rId1" Type="http://schemas.openxmlformats.org/officeDocument/2006/relationships/tags" Target="../tags/tag24.xml" /><Relationship Id="rId6" Type="http://schemas.openxmlformats.org/officeDocument/2006/relationships/tags" Target="../tags/tag29.xml" /><Relationship Id="rId11" Type="http://schemas.openxmlformats.org/officeDocument/2006/relationships/oleObject" Target="../embeddings/oleObject23.bin" /><Relationship Id="rId5" Type="http://schemas.openxmlformats.org/officeDocument/2006/relationships/tags" Target="../tags/tag28.xml" /><Relationship Id="rId13" Type="http://schemas.openxmlformats.org/officeDocument/2006/relationships/image" Target="../media/image5.png" /><Relationship Id="rId10" Type="http://schemas.openxmlformats.org/officeDocument/2006/relationships/slideMaster" Target="../slideMasters/slideMaster1.xml" /><Relationship Id="rId4" Type="http://schemas.openxmlformats.org/officeDocument/2006/relationships/tags" Target="../tags/tag27.xml" /><Relationship Id="rId9" Type="http://schemas.openxmlformats.org/officeDocument/2006/relationships/tags" Target="../tags/tag32.xml" /><Relationship Id="rId14" Type="http://schemas.openxmlformats.org/officeDocument/2006/relationships/image" Target="../media/image6.png" /></Relationships>
</file>

<file path=ppt/slideLayouts/_rels/slideLayout23.xml.rels>&#65279;<?xml version="1.0" encoding="utf-8" standalone="yes"?><Relationships xmlns="http://schemas.openxmlformats.org/package/2006/relationships"><Relationship Id="rId8" Type="http://schemas.openxmlformats.org/officeDocument/2006/relationships/tags" Target="../tags/tag40.xml" /><Relationship Id="rId15" Type="http://schemas.openxmlformats.org/officeDocument/2006/relationships/image" Target="../media/image7.png" /><Relationship Id="rId3" Type="http://schemas.openxmlformats.org/officeDocument/2006/relationships/tags" Target="../tags/tag35.xml" /><Relationship Id="rId7" Type="http://schemas.openxmlformats.org/officeDocument/2006/relationships/tags" Target="../tags/tag39.xml" /><Relationship Id="rId16" Type="http://schemas.openxmlformats.org/officeDocument/2006/relationships/image" Target="../media/image8.svg" /><Relationship Id="rId2" Type="http://schemas.openxmlformats.org/officeDocument/2006/relationships/tags" Target="../tags/tag34.xml" /><Relationship Id="rId12" Type="http://schemas.openxmlformats.org/officeDocument/2006/relationships/image" Target="../media/image1.emf" /><Relationship Id="rId1" Type="http://schemas.openxmlformats.org/officeDocument/2006/relationships/tags" Target="../tags/tag33.xml" /><Relationship Id="rId6" Type="http://schemas.openxmlformats.org/officeDocument/2006/relationships/tags" Target="../tags/tag38.xml" /><Relationship Id="rId11" Type="http://schemas.openxmlformats.org/officeDocument/2006/relationships/oleObject" Target="../embeddings/oleObject24.bin" /><Relationship Id="rId5" Type="http://schemas.openxmlformats.org/officeDocument/2006/relationships/tags" Target="../tags/tag37.xml" /><Relationship Id="rId13" Type="http://schemas.openxmlformats.org/officeDocument/2006/relationships/image" Target="../media/image5.png" /><Relationship Id="rId10" Type="http://schemas.openxmlformats.org/officeDocument/2006/relationships/slideMaster" Target="../slideMasters/slideMaster1.xml" /><Relationship Id="rId4" Type="http://schemas.openxmlformats.org/officeDocument/2006/relationships/tags" Target="../tags/tag36.xml" /><Relationship Id="rId9" Type="http://schemas.openxmlformats.org/officeDocument/2006/relationships/tags" Target="../tags/tag41.xml" /><Relationship Id="rId14" Type="http://schemas.openxmlformats.org/officeDocument/2006/relationships/image" Target="../media/image6.png" /></Relationships>
</file>

<file path=ppt/slideLayouts/_rels/slideLayout24.xml.rels>&#65279;<?xml version="1.0" encoding="utf-8" standalone="yes"?><Relationships xmlns="http://schemas.openxmlformats.org/package/2006/relationships"><Relationship Id="rId3" Type="http://schemas.openxmlformats.org/officeDocument/2006/relationships/oleObject" Target="../embeddings/oleObject25.bin" /><Relationship Id="rId2" Type="http://schemas.openxmlformats.org/officeDocument/2006/relationships/slideMaster" Target="../slideMasters/slideMaster1.xml" /><Relationship Id="rId1" Type="http://schemas.openxmlformats.org/officeDocument/2006/relationships/tags" Target="../tags/tag42.xml" /><Relationship Id="rId4" Type="http://schemas.openxmlformats.org/officeDocument/2006/relationships/image" Target="../media/image1.emf" /><Relationship Id="rId5" Type="http://schemas.openxmlformats.org/officeDocument/2006/relationships/image" Target="../media/image2.emf" /></Relationships>
</file>

<file path=ppt/slideLayouts/_rels/slideLayout25.xml.rels>&#65279;<?xml version="1.0" encoding="utf-8" standalone="yes"?><Relationships xmlns="http://schemas.openxmlformats.org/package/2006/relationships"><Relationship Id="rId3" Type="http://schemas.openxmlformats.org/officeDocument/2006/relationships/oleObject" Target="../embeddings/oleObject26.bin" /><Relationship Id="rId2" Type="http://schemas.openxmlformats.org/officeDocument/2006/relationships/slideMaster" Target="../slideMasters/slideMaster1.xml" /><Relationship Id="rId1" Type="http://schemas.openxmlformats.org/officeDocument/2006/relationships/tags" Target="../tags/tag43.xml" /><Relationship Id="rId4" Type="http://schemas.openxmlformats.org/officeDocument/2006/relationships/image" Target="../media/image1.emf" /><Relationship Id="rId5" Type="http://schemas.openxmlformats.org/officeDocument/2006/relationships/image" Target="../media/image2.emf" /><Relationship Id="rId6" Type="http://schemas.openxmlformats.org/officeDocument/2006/relationships/image" Target="../media/image4.png" /></Relationships>
</file>

<file path=ppt/slideLayouts/_rels/slideLayout26.xml.rels>&#65279;<?xml version="1.0" encoding="utf-8" standalone="yes"?><Relationships xmlns="http://schemas.openxmlformats.org/package/2006/relationships"><Relationship Id="rId3" Type="http://schemas.openxmlformats.org/officeDocument/2006/relationships/oleObject" Target="../embeddings/oleObject27.bin" /><Relationship Id="rId2" Type="http://schemas.openxmlformats.org/officeDocument/2006/relationships/slideMaster" Target="../slideMasters/slideMaster1.xml" /><Relationship Id="rId1" Type="http://schemas.openxmlformats.org/officeDocument/2006/relationships/tags" Target="../tags/tag44.xml" /><Relationship Id="rId4" Type="http://schemas.openxmlformats.org/officeDocument/2006/relationships/image" Target="../media/image1.emf" /><Relationship Id="rId5" Type="http://schemas.openxmlformats.org/officeDocument/2006/relationships/image" Target="../media/image2.emf" /></Relationships>
</file>

<file path=ppt/slideLayouts/_rels/slideLayout27.xml.rels>&#65279;<?xml version="1.0" encoding="utf-8" standalone="yes"?><Relationships xmlns="http://schemas.openxmlformats.org/package/2006/relationships"><Relationship Id="rId3" Type="http://schemas.openxmlformats.org/officeDocument/2006/relationships/oleObject" Target="../embeddings/oleObject28.bin" /><Relationship Id="rId2" Type="http://schemas.openxmlformats.org/officeDocument/2006/relationships/slideMaster" Target="../slideMasters/slideMaster1.xml" /><Relationship Id="rId1" Type="http://schemas.openxmlformats.org/officeDocument/2006/relationships/tags" Target="../tags/tag45.xml" /><Relationship Id="rId4" Type="http://schemas.openxmlformats.org/officeDocument/2006/relationships/image" Target="../media/image1.emf" /><Relationship Id="rId5" Type="http://schemas.openxmlformats.org/officeDocument/2006/relationships/image" Target="../media/image2.emf" /></Relationships>
</file>

<file path=ppt/slideLayouts/_rels/slideLayout28.xml.rels>&#65279;<?xml version="1.0" encoding="utf-8" standalone="yes"?><Relationships xmlns="http://schemas.openxmlformats.org/package/2006/relationships"><Relationship Id="rId3" Type="http://schemas.openxmlformats.org/officeDocument/2006/relationships/oleObject" Target="../embeddings/oleObject29.bin" /><Relationship Id="rId2" Type="http://schemas.openxmlformats.org/officeDocument/2006/relationships/slideMaster" Target="../slideMasters/slideMaster1.xml" /><Relationship Id="rId1" Type="http://schemas.openxmlformats.org/officeDocument/2006/relationships/tags" Target="../tags/tag46.xml" /><Relationship Id="rId4" Type="http://schemas.openxmlformats.org/officeDocument/2006/relationships/image" Target="../media/image1.emf" /></Relationships>
</file>

<file path=ppt/slideLayouts/_rels/slideLayout29.xml.rels>&#65279;<?xml version="1.0" encoding="utf-8" standalone="yes"?><Relationships xmlns="http://schemas.openxmlformats.org/package/2006/relationships"><Relationship Id="rId3" Type="http://schemas.openxmlformats.org/officeDocument/2006/relationships/oleObject" Target="../embeddings/oleObject30.bin" /><Relationship Id="rId2" Type="http://schemas.openxmlformats.org/officeDocument/2006/relationships/slideMaster" Target="../slideMasters/slideMaster1.xml" /><Relationship Id="rId1" Type="http://schemas.openxmlformats.org/officeDocument/2006/relationships/tags" Target="../tags/tag47.xml" /><Relationship Id="rId4" Type="http://schemas.openxmlformats.org/officeDocument/2006/relationships/image" Target="../media/image1.emf" /></Relationships>
</file>

<file path=ppt/slideLayouts/_rels/slideLayout3.xml.rels>&#65279;<?xml version="1.0" encoding="utf-8" standalone="yes"?><Relationships xmlns="http://schemas.openxmlformats.org/package/2006/relationships"><Relationship Id="rId3" Type="http://schemas.openxmlformats.org/officeDocument/2006/relationships/oleObject" Target="../embeddings/oleObject4.bin" /><Relationship Id="rId2" Type="http://schemas.openxmlformats.org/officeDocument/2006/relationships/slideMaster" Target="../slideMasters/slideMaster1.xml" /><Relationship Id="rId1" Type="http://schemas.openxmlformats.org/officeDocument/2006/relationships/tags" Target="../tags/tag5.xml" /><Relationship Id="rId4" Type="http://schemas.openxmlformats.org/officeDocument/2006/relationships/image" Target="../media/image1.emf" /></Relationships>
</file>

<file path=ppt/slideLayouts/_rels/slideLayout30.xml.rels>&#65279;<?xml version="1.0" encoding="utf-8" standalone="yes"?><Relationships xmlns="http://schemas.openxmlformats.org/package/2006/relationships"><Relationship Id="rId3" Type="http://schemas.openxmlformats.org/officeDocument/2006/relationships/oleObject" Target="../embeddings/oleObject31.bin" /><Relationship Id="rId2" Type="http://schemas.openxmlformats.org/officeDocument/2006/relationships/slideMaster" Target="../slideMasters/slideMaster1.xml" /><Relationship Id="rId1" Type="http://schemas.openxmlformats.org/officeDocument/2006/relationships/tags" Target="../tags/tag48.xml" /><Relationship Id="rId4" Type="http://schemas.openxmlformats.org/officeDocument/2006/relationships/image" Target="../media/image1.emf" /><Relationship Id="rId5" Type="http://schemas.openxmlformats.org/officeDocument/2006/relationships/image" Target="../media/image9.png" /></Relationships>
</file>

<file path=ppt/slideLayouts/_rels/slideLayout31.xml.rels>&#65279;<?xml version="1.0" encoding="utf-8" standalone="yes"?><Relationships xmlns="http://schemas.openxmlformats.org/package/2006/relationships"><Relationship Id="rId3" Type="http://schemas.openxmlformats.org/officeDocument/2006/relationships/oleObject" Target="../embeddings/oleObject32.bin" /><Relationship Id="rId2" Type="http://schemas.openxmlformats.org/officeDocument/2006/relationships/slideMaster" Target="../slideMasters/slideMaster1.xml" /><Relationship Id="rId1" Type="http://schemas.openxmlformats.org/officeDocument/2006/relationships/tags" Target="../tags/tag49.xml" /><Relationship Id="rId4" Type="http://schemas.openxmlformats.org/officeDocument/2006/relationships/image" Target="../media/image1.emf" /></Relationships>
</file>

<file path=ppt/slideLayouts/_rels/slideLayout32.xml.rels>&#65279;<?xml version="1.0" encoding="utf-8" standalone="yes"?><Relationships xmlns="http://schemas.openxmlformats.org/package/2006/relationships"><Relationship Id="rId3" Type="http://schemas.openxmlformats.org/officeDocument/2006/relationships/oleObject" Target="../embeddings/oleObject33.bin" /><Relationship Id="rId2" Type="http://schemas.openxmlformats.org/officeDocument/2006/relationships/slideMaster" Target="../slideMasters/slideMaster1.xml" /><Relationship Id="rId1" Type="http://schemas.openxmlformats.org/officeDocument/2006/relationships/tags" Target="../tags/tag50.xml" /><Relationship Id="rId4" Type="http://schemas.openxmlformats.org/officeDocument/2006/relationships/image" Target="../media/image1.emf" /></Relationships>
</file>

<file path=ppt/slideLayouts/_rels/slideLayout33.xml.rels>&#65279;<?xml version="1.0" encoding="utf-8" standalone="yes"?><Relationships xmlns="http://schemas.openxmlformats.org/package/2006/relationships"><Relationship Id="rId3" Type="http://schemas.openxmlformats.org/officeDocument/2006/relationships/oleObject" Target="../embeddings/oleObject34.bin" /><Relationship Id="rId2" Type="http://schemas.openxmlformats.org/officeDocument/2006/relationships/slideMaster" Target="../slideMasters/slideMaster1.xml" /><Relationship Id="rId1" Type="http://schemas.openxmlformats.org/officeDocument/2006/relationships/tags" Target="../tags/tag51.xml" /><Relationship Id="rId4" Type="http://schemas.openxmlformats.org/officeDocument/2006/relationships/image" Target="../media/image1.emf" /></Relationships>
</file>

<file path=ppt/slideLayouts/_rels/slideLayout34.xml.rels>&#65279;<?xml version="1.0" encoding="utf-8" standalone="yes"?><Relationships xmlns="http://schemas.openxmlformats.org/package/2006/relationships"><Relationship Id="rId3" Type="http://schemas.openxmlformats.org/officeDocument/2006/relationships/oleObject" Target="../embeddings/oleObject35.bin" /><Relationship Id="rId2" Type="http://schemas.openxmlformats.org/officeDocument/2006/relationships/slideMaster" Target="../slideMasters/slideMaster1.xml" /><Relationship Id="rId1" Type="http://schemas.openxmlformats.org/officeDocument/2006/relationships/tags" Target="../tags/tag52.xml" /><Relationship Id="rId4" Type="http://schemas.openxmlformats.org/officeDocument/2006/relationships/image" Target="../media/image1.emf" /></Relationships>
</file>

<file path=ppt/slideLayouts/_rels/slideLayout35.xml.rels>&#65279;<?xml version="1.0" encoding="utf-8" standalone="yes"?><Relationships xmlns="http://schemas.openxmlformats.org/package/2006/relationships"><Relationship Id="rId3" Type="http://schemas.openxmlformats.org/officeDocument/2006/relationships/oleObject" Target="../embeddings/oleObject36.bin" /><Relationship Id="rId2" Type="http://schemas.openxmlformats.org/officeDocument/2006/relationships/slideMaster" Target="../slideMasters/slideMaster1.xml" /><Relationship Id="rId1" Type="http://schemas.openxmlformats.org/officeDocument/2006/relationships/tags" Target="../tags/tag53.xml" /><Relationship Id="rId4" Type="http://schemas.openxmlformats.org/officeDocument/2006/relationships/image" Target="../media/image1.emf" /></Relationships>
</file>

<file path=ppt/slideLayouts/_rels/slideLayout36.xml.rels>&#65279;<?xml version="1.0" encoding="utf-8" standalone="yes"?><Relationships xmlns="http://schemas.openxmlformats.org/package/2006/relationships"><Relationship Id="rId3" Type="http://schemas.openxmlformats.org/officeDocument/2006/relationships/oleObject" Target="../embeddings/oleObject37.bin" /><Relationship Id="rId2" Type="http://schemas.openxmlformats.org/officeDocument/2006/relationships/slideMaster" Target="../slideMasters/slideMaster1.xml" /><Relationship Id="rId1" Type="http://schemas.openxmlformats.org/officeDocument/2006/relationships/tags" Target="../tags/tag54.xml" /><Relationship Id="rId4" Type="http://schemas.openxmlformats.org/officeDocument/2006/relationships/image" Target="../media/image1.emf" /></Relationships>
</file>

<file path=ppt/slideLayouts/_rels/slideLayout37.xml.rels>&#65279;<?xml version="1.0" encoding="utf-8" standalone="yes"?><Relationships xmlns="http://schemas.openxmlformats.org/package/2006/relationships"><Relationship Id="rId3" Type="http://schemas.openxmlformats.org/officeDocument/2006/relationships/oleObject" Target="../embeddings/oleObject38.bin" /><Relationship Id="rId2" Type="http://schemas.openxmlformats.org/officeDocument/2006/relationships/slideMaster" Target="../slideMasters/slideMaster1.xml" /><Relationship Id="rId1" Type="http://schemas.openxmlformats.org/officeDocument/2006/relationships/tags" Target="../tags/tag55.xml" /><Relationship Id="rId4" Type="http://schemas.openxmlformats.org/officeDocument/2006/relationships/image" Target="../media/image1.emf" /></Relationships>
</file>

<file path=ppt/slideLayouts/_rels/slideLayout38.xml.rels>&#65279;<?xml version="1.0" encoding="utf-8" standalone="yes"?><Relationships xmlns="http://schemas.openxmlformats.org/package/2006/relationships"><Relationship Id="rId3" Type="http://schemas.openxmlformats.org/officeDocument/2006/relationships/oleObject" Target="../embeddings/oleObject39.bin" /><Relationship Id="rId2" Type="http://schemas.openxmlformats.org/officeDocument/2006/relationships/slideMaster" Target="../slideMasters/slideMaster1.xml" /><Relationship Id="rId1" Type="http://schemas.openxmlformats.org/officeDocument/2006/relationships/tags" Target="../tags/tag56.xml" /><Relationship Id="rId4" Type="http://schemas.openxmlformats.org/officeDocument/2006/relationships/image" Target="../media/image1.emf" /><Relationship Id="rId5" Type="http://schemas.openxmlformats.org/officeDocument/2006/relationships/image" Target="../media/image2.emf" /></Relationships>
</file>

<file path=ppt/slideLayouts/_rels/slideLayout39.xml.rels>&#65279;<?xml version="1.0" encoding="utf-8" standalone="yes"?><Relationships xmlns="http://schemas.openxmlformats.org/package/2006/relationships"><Relationship Id="rId3" Type="http://schemas.openxmlformats.org/officeDocument/2006/relationships/oleObject" Target="../embeddings/oleObject40.bin" /><Relationship Id="rId2" Type="http://schemas.openxmlformats.org/officeDocument/2006/relationships/slideMaster" Target="../slideMasters/slideMaster1.xml" /><Relationship Id="rId1" Type="http://schemas.openxmlformats.org/officeDocument/2006/relationships/tags" Target="../tags/tag57.xml" /><Relationship Id="rId4" Type="http://schemas.openxmlformats.org/officeDocument/2006/relationships/image" Target="../media/image1.emf" /></Relationships>
</file>

<file path=ppt/slideLayouts/_rels/slideLayout4.xml.rels>&#65279;<?xml version="1.0" encoding="utf-8" standalone="yes"?><Relationships xmlns="http://schemas.openxmlformats.org/package/2006/relationships"><Relationship Id="rId3" Type="http://schemas.openxmlformats.org/officeDocument/2006/relationships/oleObject" Target="../embeddings/oleObject5.bin" /><Relationship Id="rId2" Type="http://schemas.openxmlformats.org/officeDocument/2006/relationships/slideMaster" Target="../slideMasters/slideMaster1.xml" /><Relationship Id="rId1" Type="http://schemas.openxmlformats.org/officeDocument/2006/relationships/tags" Target="../tags/tag6.xml" /><Relationship Id="rId4" Type="http://schemas.openxmlformats.org/officeDocument/2006/relationships/image" Target="../media/image1.emf" /></Relationships>
</file>

<file path=ppt/slideLayouts/_rels/slideLayout40.xml.rels>&#65279;<?xml version="1.0" encoding="utf-8" standalone="yes"?><Relationships xmlns="http://schemas.openxmlformats.org/package/2006/relationships"><Relationship Id="rId3" Type="http://schemas.openxmlformats.org/officeDocument/2006/relationships/oleObject" Target="../embeddings/oleObject41.bin" /><Relationship Id="rId2" Type="http://schemas.openxmlformats.org/officeDocument/2006/relationships/slideMaster" Target="../slideMasters/slideMaster1.xml" /><Relationship Id="rId1" Type="http://schemas.openxmlformats.org/officeDocument/2006/relationships/tags" Target="../tags/tag58.xml" /><Relationship Id="rId4" Type="http://schemas.openxmlformats.org/officeDocument/2006/relationships/image" Target="../media/image1.emf" /></Relationships>
</file>

<file path=ppt/slideLayouts/_rels/slideLayout41.xml.rels>&#65279;<?xml version="1.0" encoding="utf-8" standalone="yes"?><Relationships xmlns="http://schemas.openxmlformats.org/package/2006/relationships"><Relationship Id="rId3" Type="http://schemas.openxmlformats.org/officeDocument/2006/relationships/oleObject" Target="../embeddings/oleObject42.bin" /><Relationship Id="rId2" Type="http://schemas.openxmlformats.org/officeDocument/2006/relationships/slideMaster" Target="../slideMasters/slideMaster1.xml" /><Relationship Id="rId1" Type="http://schemas.openxmlformats.org/officeDocument/2006/relationships/tags" Target="../tags/tag59.xml" /><Relationship Id="rId4" Type="http://schemas.openxmlformats.org/officeDocument/2006/relationships/image" Target="../media/image1.emf" /><Relationship Id="rId5" Type="http://schemas.openxmlformats.org/officeDocument/2006/relationships/image" Target="../media/image2.emf" /></Relationships>
</file>

<file path=ppt/slideLayouts/_rels/slideLayout42.xml.rels>&#65279;<?xml version="1.0" encoding="utf-8" standalone="yes"?><Relationships xmlns="http://schemas.openxmlformats.org/package/2006/relationships"><Relationship Id="rId3" Type="http://schemas.openxmlformats.org/officeDocument/2006/relationships/oleObject" Target="../embeddings/oleObject43.bin" /><Relationship Id="rId2" Type="http://schemas.openxmlformats.org/officeDocument/2006/relationships/slideMaster" Target="../slideMasters/slideMaster1.xml" /><Relationship Id="rId1" Type="http://schemas.openxmlformats.org/officeDocument/2006/relationships/tags" Target="../tags/tag60.xml" /><Relationship Id="rId4" Type="http://schemas.openxmlformats.org/officeDocument/2006/relationships/image" Target="../media/image1.emf" /></Relationships>
</file>

<file path=ppt/slideLayouts/_rels/slideLayout43.xml.rels>&#65279;<?xml version="1.0" encoding="utf-8" standalone="yes"?><Relationships xmlns="http://schemas.openxmlformats.org/package/2006/relationships"><Relationship Id="rId3" Type="http://schemas.openxmlformats.org/officeDocument/2006/relationships/oleObject" Target="../embeddings/oleObject44.bin" /><Relationship Id="rId2" Type="http://schemas.openxmlformats.org/officeDocument/2006/relationships/slideMaster" Target="../slideMasters/slideMaster1.xml" /><Relationship Id="rId1" Type="http://schemas.openxmlformats.org/officeDocument/2006/relationships/tags" Target="../tags/tag61.xml" /><Relationship Id="rId4" Type="http://schemas.openxmlformats.org/officeDocument/2006/relationships/image" Target="../media/image1.emf" /></Relationships>
</file>

<file path=ppt/slideLayouts/_rels/slideLayout44.xml.rels>&#65279;<?xml version="1.0" encoding="utf-8" standalone="yes"?><Relationships xmlns="http://schemas.openxmlformats.org/package/2006/relationships"><Relationship Id="rId3" Type="http://schemas.openxmlformats.org/officeDocument/2006/relationships/oleObject" Target="../embeddings/oleObject45.bin" /><Relationship Id="rId2" Type="http://schemas.openxmlformats.org/officeDocument/2006/relationships/slideMaster" Target="../slideMasters/slideMaster1.xml" /><Relationship Id="rId1" Type="http://schemas.openxmlformats.org/officeDocument/2006/relationships/tags" Target="../tags/tag62.xml" /><Relationship Id="rId4" Type="http://schemas.openxmlformats.org/officeDocument/2006/relationships/image" Target="../media/image1.emf" /><Relationship Id="rId5" Type="http://schemas.openxmlformats.org/officeDocument/2006/relationships/image" Target="../media/image2.emf" /></Relationships>
</file>

<file path=ppt/slideLayouts/_rels/slideLayout45.xml.rels>&#65279;<?xml version="1.0" encoding="utf-8" standalone="yes"?><Relationships xmlns="http://schemas.openxmlformats.org/package/2006/relationships"><Relationship Id="rId3" Type="http://schemas.openxmlformats.org/officeDocument/2006/relationships/oleObject" Target="../embeddings/oleObject46.bin" /><Relationship Id="rId2" Type="http://schemas.openxmlformats.org/officeDocument/2006/relationships/slideMaster" Target="../slideMasters/slideMaster1.xml" /><Relationship Id="rId1" Type="http://schemas.openxmlformats.org/officeDocument/2006/relationships/tags" Target="../tags/tag63.xml" /><Relationship Id="rId4" Type="http://schemas.openxmlformats.org/officeDocument/2006/relationships/image" Target="../media/image1.emf" /></Relationships>
</file>

<file path=ppt/slideLayouts/_rels/slideLayout46.xml.rels>&#65279;<?xml version="1.0" encoding="utf-8" standalone="yes"?><Relationships xmlns="http://schemas.openxmlformats.org/package/2006/relationships"><Relationship Id="rId3" Type="http://schemas.openxmlformats.org/officeDocument/2006/relationships/oleObject" Target="../embeddings/oleObject47.bin" /><Relationship Id="rId2" Type="http://schemas.openxmlformats.org/officeDocument/2006/relationships/slideMaster" Target="../slideMasters/slideMaster1.xml" /><Relationship Id="rId1" Type="http://schemas.openxmlformats.org/officeDocument/2006/relationships/tags" Target="../tags/tag64.xml" /><Relationship Id="rId4" Type="http://schemas.openxmlformats.org/officeDocument/2006/relationships/image" Target="../media/image1.emf" /></Relationships>
</file>

<file path=ppt/slideLayouts/_rels/slideLayout47.xml.rels>&#65279;<?xml version="1.0" encoding="utf-8" standalone="yes"?><Relationships xmlns="http://schemas.openxmlformats.org/package/2006/relationships"><Relationship Id="rId3" Type="http://schemas.openxmlformats.org/officeDocument/2006/relationships/oleObject" Target="../embeddings/oleObject48.bin" /><Relationship Id="rId2" Type="http://schemas.openxmlformats.org/officeDocument/2006/relationships/slideMaster" Target="../slideMasters/slideMaster1.xml" /><Relationship Id="rId1" Type="http://schemas.openxmlformats.org/officeDocument/2006/relationships/tags" Target="../tags/tag65.xml" /><Relationship Id="rId4" Type="http://schemas.openxmlformats.org/officeDocument/2006/relationships/image" Target="../media/image1.emf" /><Relationship Id="rId5" Type="http://schemas.openxmlformats.org/officeDocument/2006/relationships/image" Target="../media/image2.emf" /></Relationships>
</file>

<file path=ppt/slideLayouts/_rels/slideLayout48.xml.rels>&#65279;<?xml version="1.0" encoding="utf-8" standalone="yes"?><Relationships xmlns="http://schemas.openxmlformats.org/package/2006/relationships"><Relationship Id="rId3" Type="http://schemas.openxmlformats.org/officeDocument/2006/relationships/oleObject" Target="../embeddings/oleObject49.bin" /><Relationship Id="rId2" Type="http://schemas.openxmlformats.org/officeDocument/2006/relationships/slideMaster" Target="../slideMasters/slideMaster1.xml" /><Relationship Id="rId1" Type="http://schemas.openxmlformats.org/officeDocument/2006/relationships/tags" Target="../tags/tag66.xml" /><Relationship Id="rId4" Type="http://schemas.openxmlformats.org/officeDocument/2006/relationships/image" Target="../media/image1.emf" /></Relationships>
</file>

<file path=ppt/slideLayouts/_rels/slideLayout49.xml.rels>&#65279;<?xml version="1.0" encoding="utf-8" standalone="yes"?><Relationships xmlns="http://schemas.openxmlformats.org/package/2006/relationships"><Relationship Id="rId3" Type="http://schemas.openxmlformats.org/officeDocument/2006/relationships/oleObject" Target="../embeddings/oleObject50.bin" /><Relationship Id="rId2" Type="http://schemas.openxmlformats.org/officeDocument/2006/relationships/slideMaster" Target="../slideMasters/slideMaster1.xml" /><Relationship Id="rId1" Type="http://schemas.openxmlformats.org/officeDocument/2006/relationships/tags" Target="../tags/tag67.xml" /><Relationship Id="rId4" Type="http://schemas.openxmlformats.org/officeDocument/2006/relationships/image" Target="../media/image1.emf" /><Relationship Id="rId5" Type="http://schemas.openxmlformats.org/officeDocument/2006/relationships/image" Target="../media/image9.png" /></Relationships>
</file>

<file path=ppt/slideLayouts/_rels/slideLayout5.xml.rels>&#65279;<?xml version="1.0" encoding="utf-8" standalone="yes"?><Relationships xmlns="http://schemas.openxmlformats.org/package/2006/relationships"><Relationship Id="rId3" Type="http://schemas.openxmlformats.org/officeDocument/2006/relationships/oleObject" Target="../embeddings/oleObject6.bin" /><Relationship Id="rId2" Type="http://schemas.openxmlformats.org/officeDocument/2006/relationships/slideMaster" Target="../slideMasters/slideMaster1.xml" /><Relationship Id="rId1" Type="http://schemas.openxmlformats.org/officeDocument/2006/relationships/tags" Target="../tags/tag7.xml" /><Relationship Id="rId4" Type="http://schemas.openxmlformats.org/officeDocument/2006/relationships/image" Target="../media/image1.emf" /></Relationships>
</file>

<file path=ppt/slideLayouts/_rels/slideLayout6.xml.rels>&#65279;<?xml version="1.0" encoding="utf-8" standalone="yes"?><Relationships xmlns="http://schemas.openxmlformats.org/package/2006/relationships"><Relationship Id="rId3" Type="http://schemas.openxmlformats.org/officeDocument/2006/relationships/oleObject" Target="../embeddings/oleObject7.bin" /><Relationship Id="rId2" Type="http://schemas.openxmlformats.org/officeDocument/2006/relationships/slideMaster" Target="../slideMasters/slideMaster1.xml" /><Relationship Id="rId1" Type="http://schemas.openxmlformats.org/officeDocument/2006/relationships/tags" Target="../tags/tag8.xml" /><Relationship Id="rId4" Type="http://schemas.openxmlformats.org/officeDocument/2006/relationships/image" Target="../media/image1.emf" /></Relationships>
</file>

<file path=ppt/slideLayouts/_rels/slideLayout7.xml.rels>&#65279;<?xml version="1.0" encoding="utf-8" standalone="yes"?><Relationships xmlns="http://schemas.openxmlformats.org/package/2006/relationships"><Relationship Id="rId3" Type="http://schemas.openxmlformats.org/officeDocument/2006/relationships/oleObject" Target="../embeddings/oleObject8.bin" /><Relationship Id="rId2" Type="http://schemas.openxmlformats.org/officeDocument/2006/relationships/slideMaster" Target="../slideMasters/slideMaster1.xml" /><Relationship Id="rId1" Type="http://schemas.openxmlformats.org/officeDocument/2006/relationships/tags" Target="../tags/tag9.xml" /><Relationship Id="rId4" Type="http://schemas.openxmlformats.org/officeDocument/2006/relationships/image" Target="../media/image1.emf" /></Relationships>
</file>

<file path=ppt/slideLayouts/_rels/slideLayout8.xml.rels>&#65279;<?xml version="1.0" encoding="utf-8" standalone="yes"?><Relationships xmlns="http://schemas.openxmlformats.org/package/2006/relationships"><Relationship Id="rId3" Type="http://schemas.openxmlformats.org/officeDocument/2006/relationships/oleObject" Target="../embeddings/oleObject9.bin" /><Relationship Id="rId2" Type="http://schemas.openxmlformats.org/officeDocument/2006/relationships/slideMaster" Target="../slideMasters/slideMaster1.xml" /><Relationship Id="rId1" Type="http://schemas.openxmlformats.org/officeDocument/2006/relationships/tags" Target="../tags/tag10.xml" /><Relationship Id="rId4" Type="http://schemas.openxmlformats.org/officeDocument/2006/relationships/image" Target="../media/image1.emf" /></Relationships>
</file>

<file path=ppt/slideLayouts/_rels/slideLayout9.xml.rels>&#65279;<?xml version="1.0" encoding="utf-8" standalone="yes"?><Relationships xmlns="http://schemas.openxmlformats.org/package/2006/relationships"><Relationship Id="rId3" Type="http://schemas.openxmlformats.org/officeDocument/2006/relationships/oleObject" Target="../embeddings/oleObject10.bin" /><Relationship Id="rId2" Type="http://schemas.openxmlformats.org/officeDocument/2006/relationships/slideMaster" Target="../slideMasters/slideMaster1.xml" /><Relationship Id="rId1" Type="http://schemas.openxmlformats.org/officeDocument/2006/relationships/tags" Target="../tags/tag11.xml" /><Relationship Id="rId4" Type="http://schemas.openxmlformats.org/officeDocument/2006/relationships/image" Target="../media/image1.emf" /></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1_Cover | Round Brand Sign">
    <p:spTree>
      <p:nvGrpSpPr>
        <p:cNvPr id="1" name=""/>
        <p:cNvGrpSpPr/>
        <p:nvPr/>
      </p:nvGrpSpPr>
      <p:grpSpPr>
        <a:xfrm>
          <a:off x="0" y="0"/>
          <a:ext cx="0" cy="0"/>
          <a:chOff x="0" y="0"/>
          <a:chExt cx="0" cy="0"/>
        </a:xfrm>
      </p:grpSpPr>
      <p:graphicFrame>
        <p:nvGraphicFramePr>
          <p:cNvPr id="3" name="Objec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395" imgH="396" progId="TCLayout.ActiveDocument.1">
              <p:embed/>
              <p:pic>
                <p:nvPicPr>
                  <p:cNvPr id="3" name="Objec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11" name="Picture Placeholder 10"/>
          <p:cNvSpPr>
            <a:spLocks noGrp="1"/>
          </p:cNvSpPr>
          <p:nvPr>
            <p:ph type="pic" hasCustomPrompt="1" sz="quarter" idx="10"/>
          </p:nvPr>
        </p:nvSpPr>
        <p:spPr bwMode="white">
          <a:xfrm>
            <a:off x="4064000" y="1"/>
            <a:ext cx="8128000" cy="6857999"/>
          </a:xfrm>
          <a:custGeom>
            <a:avLst/>
            <a:gdLst>
              <a:gd name="connsiteX0" fmla="*/ 281168 w 8128000"/>
              <a:gd name="connsiteY0" fmla="*/ 0 h 6857999"/>
              <a:gd name="connsiteX1" fmla="*/ 8128000 w 8128000"/>
              <a:gd name="connsiteY1" fmla="*/ 0 h 6857999"/>
              <a:gd name="connsiteX2" fmla="*/ 8128000 w 8128000"/>
              <a:gd name="connsiteY2" fmla="*/ 6857999 h 6857999"/>
              <a:gd name="connsiteX3" fmla="*/ 281178 w 8128000"/>
              <a:gd name="connsiteY3" fmla="*/ 6857999 h 6857999"/>
              <a:gd name="connsiteX4" fmla="*/ 0 w 8128000"/>
              <a:gd name="connsiteY4" fmla="*/ 6576821 h 6857999"/>
              <a:gd name="connsiteX5" fmla="*/ 0 w 8128000"/>
              <a:gd name="connsiteY5" fmla="*/ 281177 h 6857999"/>
              <a:gd name="connsiteX6" fmla="*/ 224511 w 8128000"/>
              <a:gd name="connsiteY6" fmla="*/ 571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28000" h="6857999" fill="norm">
                <a:moveTo>
                  <a:pt x="281168" y="0"/>
                </a:moveTo>
                <a:lnTo>
                  <a:pt x="8128000" y="0"/>
                </a:lnTo>
                <a:lnTo>
                  <a:pt x="8128000" y="6857999"/>
                </a:lnTo>
                <a:lnTo>
                  <a:pt x="281178" y="6857999"/>
                </a:lnTo>
                <a:cubicBezTo>
                  <a:pt x="125888" y="6857999"/>
                  <a:pt x="0" y="6732111"/>
                  <a:pt x="0" y="6576821"/>
                </a:cubicBezTo>
                <a:lnTo>
                  <a:pt x="0" y="281177"/>
                </a:lnTo>
                <a:cubicBezTo>
                  <a:pt x="0" y="145298"/>
                  <a:pt x="96383" y="31930"/>
                  <a:pt x="224511" y="5712"/>
                </a:cubicBezTo>
                <a:close/>
              </a:path>
            </a:pathLst>
          </a:custGeom>
          <a:pattFill prst="dkUpDiag">
            <a:fgClr>
              <a:schemeClr val="accent1"/>
            </a:fgClr>
            <a:bgClr>
              <a:schemeClr val="lt1"/>
            </a:bgClr>
          </a:pattFill>
          <a:ln>
            <a:headEnd type="none"/>
            <a:tailEnd type="none"/>
          </a:ln>
        </p:spPr>
        <p:txBody>
          <a:bodyPr bIns="756000" anchor="ctr" wrap="square">
            <a:noAutofit/>
          </a:bodyPr>
          <a:lstStyle>
            <a:lvl1pPr marL="0" indent="0" rtl="0" algn="ctr">
              <a:buFont typeface="Arial"/>
              <a:buNone/>
              <a:defRPr sz="1000" b="0" dirty="0">
                <a:latin typeface="+mn-lt"/>
              </a:defRPr>
            </a:lvl1pPr>
          </a:lstStyle>
          <a:p>
            <a:pPr/>
            <a:r>
              <a:rPr lang="en-GB" dirty="0"/>
              <a:t>CLICK ICON TO ADD PICTURE</a:t>
            </a:r>
          </a:p>
        </p:txBody>
      </p:sp>
      <p:sp>
        <p:nvSpPr>
          <p:cNvPr id="27" name="Picture Placeholder 20"/>
          <p:cNvSpPr>
            <a:spLocks noGrp="1"/>
          </p:cNvSpPr>
          <p:nvPr>
            <p:ph type="pic" hasCustomPrompt="1" sz="quarter" idx="13"/>
          </p:nvPr>
        </p:nvSpPr>
        <p:spPr bwMode="white">
          <a:xfrm>
            <a:off x="371477" y="302901"/>
            <a:ext cx="1590675" cy="592449"/>
          </a:xfrm>
          <a:prstGeom prst="rect">
            <a:avLst/>
          </a:prstGeom>
          <a:ln>
            <a:headEnd type="none"/>
            <a:tailEnd type="none"/>
          </a:ln>
        </p:spPr>
        <p:txBody>
          <a:bodyPr anchor="ctr" wrap="square"/>
          <a:lstStyle>
            <a:lvl1pPr marL="0" indent="0" rtl="0">
              <a:lnSpc>
                <a:spcPct val="100000"/>
              </a:lnSpc>
              <a:spcBef>
                <a:spcPts val="0"/>
              </a:spcBef>
              <a:buNone/>
              <a:defRPr sz="700" b="0" dirty="0">
                <a:solidFill>
                  <a:schemeClr val="tx1"/>
                </a:solidFill>
                <a:latin typeface="+mn-lt"/>
              </a:defRPr>
            </a:lvl1pPr>
          </a:lstStyle>
          <a:p>
            <a:pPr/>
            <a:r>
              <a:rPr lang="en-GB" dirty="0"/>
              <a:t>CLICK ICON</a:t>
            </a:r>
            <a:br>
              <a:rPr lang="en-GB" dirty="0"/>
            </a:br>
            <a:r>
              <a:rPr lang="en-GB" dirty="0"/>
              <a:t>TO ADD </a:t>
            </a:r>
            <a:br>
              <a:rPr lang="en-GB" dirty="0"/>
            </a:br>
            <a:r>
              <a:rPr lang="en-GB" dirty="0"/>
              <a:t>CUSTOMER </a:t>
            </a:r>
            <a:br>
              <a:rPr lang="en-GB" dirty="0"/>
            </a:br>
            <a:r>
              <a:rPr lang="en-GB" dirty="0"/>
              <a:t>LOGO</a:t>
            </a:r>
          </a:p>
        </p:txBody>
      </p:sp>
      <p:sp>
        <p:nvSpPr>
          <p:cNvPr id="28" name="Title 1"/>
          <p:cNvSpPr>
            <a:spLocks noGrp="1"/>
          </p:cNvSpPr>
          <p:nvPr>
            <p:ph type="ctrTitle" hasCustomPrompt="1"/>
          </p:nvPr>
        </p:nvSpPr>
        <p:spPr bwMode="white">
          <a:xfrm>
            <a:off x="371476" y="2796667"/>
            <a:ext cx="3421062" cy="646331"/>
          </a:xfrm>
          <a:prstGeom prst="rect">
            <a:avLst/>
          </a:prstGeom>
          <a:ln>
            <a:headEnd type="none"/>
            <a:tailEnd type="none"/>
          </a:ln>
        </p:spPr>
        <p:txBody>
          <a:bodyPr lIns="0" tIns="45720" rIns="0" bIns="45720" anchor="b" wrap="square">
            <a:noAutofit/>
          </a:bodyPr>
          <a:lstStyle>
            <a:lvl1pPr marL="0" indent="0" rtl="0">
              <a:buFont typeface="Arial"/>
              <a:buNone/>
              <a:defRPr lang="en-GB" dirty="0"/>
            </a:lvl1pPr>
          </a:lstStyle>
          <a:p>
            <a:pPr/>
            <a:r>
              <a:rPr lang="en-GB" dirty="0"/>
              <a:t>Presentation title with max 2 lines</a:t>
            </a:r>
          </a:p>
        </p:txBody>
      </p:sp>
      <p:sp>
        <p:nvSpPr>
          <p:cNvPr id="29" name="Subtitle 2"/>
          <p:cNvSpPr>
            <a:spLocks noGrp="1"/>
          </p:cNvSpPr>
          <p:nvPr>
            <p:ph type="subTitle" hasCustomPrompt="1" idx="1"/>
          </p:nvPr>
        </p:nvSpPr>
        <p:spPr bwMode="white">
          <a:xfrm>
            <a:off x="371476" y="3442998"/>
            <a:ext cx="3421062" cy="216982"/>
          </a:xfrm>
          <a:prstGeom prst="rect">
            <a:avLst/>
          </a:prstGeom>
          <a:ln>
            <a:headEnd type="none"/>
            <a:tailEnd type="none"/>
          </a:ln>
        </p:spPr>
        <p:txBody>
          <a:bodyPr lIns="0" rIns="0" anchor="t" wrap="square"/>
          <a:lstStyle>
            <a:lvl1pPr marL="0" indent="0" rtl="0">
              <a:buNone/>
              <a:defRPr lang="en-GB" sz="900" b="0" i="0" dirty="0">
                <a:solidFill>
                  <a:schemeClr val="tx1"/>
                </a:solidFill>
                <a:latin typeface="+mn-lt"/>
              </a:defRPr>
            </a:lvl1pPr>
          </a:lstStyle>
          <a:p>
            <a:pPr marL="228600" indent="-228600"/>
            <a:r>
              <a:rPr lang="en-GB" dirty="0"/>
              <a:t>Subtitle</a:t>
            </a:r>
          </a:p>
        </p:txBody>
      </p:sp>
      <p:sp>
        <p:nvSpPr>
          <p:cNvPr id="30" name="Text Placeholder 2"/>
          <p:cNvSpPr>
            <a:spLocks noGrp="1"/>
          </p:cNvSpPr>
          <p:nvPr>
            <p:ph type="body" hasCustomPrompt="1" idx="14"/>
          </p:nvPr>
        </p:nvSpPr>
        <p:spPr bwMode="white">
          <a:xfrm>
            <a:off x="371476" y="4439192"/>
            <a:ext cx="3421062" cy="216982"/>
          </a:xfrm>
          <a:prstGeom prst="rect">
            <a:avLst/>
          </a:prstGeom>
          <a:ln>
            <a:headEnd type="none"/>
            <a:tailEnd type="none"/>
          </a:ln>
        </p:spPr>
        <p:txBody>
          <a:bodyPr lIns="0" rIns="0" anchor="t" wrap="square"/>
          <a:lstStyle>
            <a:lvl1pPr marL="0" indent="0" rtl="0">
              <a:buNone/>
              <a:defRPr lang="en-US" sz="900" b="0" i="0" dirty="0">
                <a:solidFill>
                  <a:schemeClr val="tx1"/>
                </a:solidFill>
                <a:latin typeface="+mn-lt"/>
              </a:defRPr>
            </a:lvl1pPr>
          </a:lstStyle>
          <a:p>
            <a:pPr marL="0">
              <a:lnSpc>
                <a:spcPct val="100000"/>
              </a:lnSpc>
              <a:spcBef>
                <a:spcPts val="0"/>
              </a:spcBef>
            </a:pPr>
            <a:r>
              <a:rPr lang="en-GB" dirty="0"/>
              <a:t>Author, Location</a:t>
            </a:r>
          </a:p>
        </p:txBody>
      </p:sp>
      <p:sp>
        <p:nvSpPr>
          <p:cNvPr id="31" name="Text Placeholder 2"/>
          <p:cNvSpPr>
            <a:spLocks noGrp="1"/>
          </p:cNvSpPr>
          <p:nvPr>
            <p:ph type="body" hasCustomPrompt="1" idx="11"/>
          </p:nvPr>
        </p:nvSpPr>
        <p:spPr bwMode="white">
          <a:xfrm>
            <a:off x="371476" y="4656174"/>
            <a:ext cx="3421062" cy="216982"/>
          </a:xfrm>
          <a:prstGeom prst="rect">
            <a:avLst/>
          </a:prstGeom>
          <a:ln>
            <a:headEnd type="none"/>
            <a:tailEnd type="none"/>
          </a:ln>
        </p:spPr>
        <p:txBody>
          <a:bodyPr lIns="0" rIns="0" anchor="t" wrap="square"/>
          <a:lstStyle>
            <a:lvl1pPr marL="0" indent="0" rtl="0">
              <a:buNone/>
              <a:defRPr lang="en-US" sz="900" b="0" i="0" dirty="0">
                <a:solidFill>
                  <a:schemeClr val="tx1"/>
                </a:solidFill>
                <a:latin typeface="+mn-lt"/>
              </a:defRPr>
            </a:lvl1pPr>
          </a:lstStyle>
          <a:p>
            <a:pPr marL="0">
              <a:lnSpc>
                <a:spcPct val="100000"/>
              </a:lnSpc>
              <a:spcBef>
                <a:spcPts val="0"/>
              </a:spcBef>
            </a:pPr>
            <a:r>
              <a:rPr lang="en-GB" dirty="0"/>
              <a:t>Date</a:t>
            </a:r>
          </a:p>
        </p:txBody>
      </p:sp>
      <p:sp>
        <p:nvSpPr>
          <p:cNvPr id="2" name="Slide Number Placeholder 5"/>
          <p:cNvSpPr txBox="1">
            <a:spLocks noChangeArrowheads="1"/>
          </p:cNvSpPr>
          <p:nvPr/>
        </p:nvSpPr>
        <p:spPr bwMode="white">
          <a:xfrm>
            <a:off x="11567608" y="6378987"/>
            <a:ext cx="262892" cy="138499"/>
          </a:xfrm>
          <a:prstGeom prst="rect">
            <a:avLst/>
          </a:prstGeom>
          <a:ln>
            <a:headEnd type="none"/>
            <a:tailEnd type="none"/>
          </a:ln>
        </p:spPr>
        <p:txBody>
          <a:bodyPr lIns="0" tIns="0" rIns="0" bIns="0" anchor="t" wrap="none">
            <a:spAutoFit/>
          </a:bodyPr>
          <a:lstStyle>
            <a:defPPr defTabSz="914400">
              <a:defRPr lang="en-US" dirty="0"/>
            </a:defPPr>
            <a:lvl1pPr marL="0" rtl="0" algn="r" defTabSz="914400">
              <a:defRPr sz="1200" kern="1200" dirty="0">
                <a:solidFill>
                  <a:schemeClr val="tx1"/>
                </a:solidFill>
                <a:latin typeface="Verdana"/>
                <a:ea typeface="Verdan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defTabSz="914400"/>
            <a:fld id="{87FFAB0F-877A-4FB5-AFB2-3B278CFF0712}" type="slidenum">
              <a:rPr lang="en-GB" sz="900" b="0" i="0" dirty="0">
                <a:latin typeface="+mn-lt"/>
              </a:rPr>
              <a:t>‹#›</a:t>
            </a:fld>
            <a:endParaRPr lang="en-GB" sz="900" b="0" i="0" dirty="0">
              <a:latin typeface="+mn-lt"/>
            </a:endParaRPr>
          </a:p>
        </p:txBody>
      </p:sp>
      <p:grpSp>
        <p:nvGrpSpPr>
          <p:cNvPr id="4" name="Gruppieren 3"/>
          <p:cNvGrpSpPr>
            <a:grpSpLocks/>
          </p:cNvGrpSpPr>
          <p:nvPr/>
        </p:nvGrpSpPr>
        <p:grpSpPr bwMode="white">
          <a:xfrm>
            <a:off x="2002510" y="5013900"/>
            <a:ext cx="1426489" cy="1312599"/>
            <a:chOff x="1267384" y="1128047"/>
            <a:chExt cx="1389970" cy="1278995"/>
          </a:xfrm>
          <a:ln>
            <a:headEnd type="none"/>
            <a:tailEnd type="none"/>
          </a:ln>
        </p:grpSpPr>
        <p:sp>
          <p:nvSpPr>
            <p:cNvPr id="18" name="Ellipse 17"/>
            <p:cNvSpPr>
              <a:spLocks/>
            </p:cNvSpPr>
            <p:nvPr userDrawn="1"/>
          </p:nvSpPr>
          <p:spPr bwMode="white">
            <a:xfrm>
              <a:off x="1267384" y="2022335"/>
              <a:ext cx="139142" cy="139142"/>
            </a:xfrm>
            <a:prstGeom prst="ellipse">
              <a:avLst/>
            </a:prstGeom>
            <a:solidFill>
              <a:schemeClr val="accent4"/>
            </a:solidFill>
            <a:ln w="12700">
              <a:noFill/>
              <a:headEnd type="none"/>
              <a:tailEnd type="none"/>
            </a:ln>
          </p:spPr>
          <p:style>
            <a:lnRef idx="1">
              <a:schemeClr val="accent1"/>
            </a:lnRef>
            <a:fillRef idx="0">
              <a:schemeClr val="accent1"/>
            </a:fillRef>
            <a:effectRef idx="0">
              <a:schemeClr val="accent1"/>
            </a:effectRef>
            <a:fontRef idx="minor">
              <a:schemeClr val="tx1"/>
            </a:fontRef>
          </p:style>
          <p:txBody>
            <a:bodyPr anchor="t" wrap="square"/>
            <a:lstStyle/>
            <a:p>
              <a:pPr algn="l" defTabSz="914400"/>
              <a:endParaRPr lang="en-GB" sz="1200" dirty="0" err="1">
                <a:solidFill>
                  <a:schemeClr val="bg1"/>
                </a:solidFill>
              </a:endParaRPr>
            </a:p>
          </p:txBody>
        </p:sp>
        <p:sp>
          <p:nvSpPr>
            <p:cNvPr id="23" name="Ellipse 22"/>
            <p:cNvSpPr>
              <a:spLocks/>
            </p:cNvSpPr>
            <p:nvPr userDrawn="1"/>
          </p:nvSpPr>
          <p:spPr bwMode="white">
            <a:xfrm>
              <a:off x="1922059" y="1554441"/>
              <a:ext cx="525990" cy="525986"/>
            </a:xfrm>
            <a:prstGeom prst="ellipse">
              <a:avLst/>
            </a:prstGeom>
            <a:solidFill>
              <a:schemeClr val="accent4"/>
            </a:solidFill>
            <a:ln w="12700">
              <a:noFill/>
              <a:headEnd type="none"/>
              <a:tailEnd type="none"/>
            </a:ln>
          </p:spPr>
          <p:style>
            <a:lnRef idx="1">
              <a:schemeClr val="accent1"/>
            </a:lnRef>
            <a:fillRef idx="0">
              <a:schemeClr val="accent1"/>
            </a:fillRef>
            <a:effectRef idx="0">
              <a:schemeClr val="accent1"/>
            </a:effectRef>
            <a:fontRef idx="minor">
              <a:schemeClr val="tx1"/>
            </a:fontRef>
          </p:style>
          <p:txBody>
            <a:bodyPr anchor="t" wrap="square"/>
            <a:lstStyle/>
            <a:p>
              <a:pPr algn="l" defTabSz="914400"/>
              <a:endParaRPr lang="en-GB" sz="1200" dirty="0" err="1">
                <a:solidFill>
                  <a:schemeClr val="bg1"/>
                </a:solidFill>
              </a:endParaRPr>
            </a:p>
          </p:txBody>
        </p:sp>
        <p:sp>
          <p:nvSpPr>
            <p:cNvPr id="24" name="Ellipse 23"/>
            <p:cNvSpPr>
              <a:spLocks/>
            </p:cNvSpPr>
            <p:nvPr userDrawn="1"/>
          </p:nvSpPr>
          <p:spPr bwMode="white">
            <a:xfrm>
              <a:off x="1552984" y="1426497"/>
              <a:ext cx="301095" cy="301095"/>
            </a:xfrm>
            <a:prstGeom prst="ellipse">
              <a:avLst/>
            </a:prstGeom>
            <a:solidFill>
              <a:schemeClr val="accent3"/>
            </a:solidFill>
            <a:ln w="12700">
              <a:noFill/>
              <a:headEnd type="none"/>
              <a:tailEnd type="none"/>
            </a:ln>
          </p:spPr>
          <p:style>
            <a:lnRef idx="1">
              <a:schemeClr val="accent1"/>
            </a:lnRef>
            <a:fillRef idx="0">
              <a:schemeClr val="accent1"/>
            </a:fillRef>
            <a:effectRef idx="0">
              <a:schemeClr val="accent1"/>
            </a:effectRef>
            <a:fontRef idx="minor">
              <a:schemeClr val="tx1"/>
            </a:fontRef>
          </p:style>
          <p:txBody>
            <a:bodyPr anchor="t" wrap="square"/>
            <a:lstStyle/>
            <a:p>
              <a:pPr algn="l" defTabSz="914400"/>
              <a:endParaRPr lang="en-GB" sz="1200" dirty="0" err="1">
                <a:solidFill>
                  <a:schemeClr val="bg1"/>
                </a:solidFill>
              </a:endParaRPr>
            </a:p>
          </p:txBody>
        </p:sp>
        <p:sp>
          <p:nvSpPr>
            <p:cNvPr id="25" name="Ellipse 24"/>
            <p:cNvSpPr>
              <a:spLocks/>
            </p:cNvSpPr>
            <p:nvPr userDrawn="1"/>
          </p:nvSpPr>
          <p:spPr bwMode="white">
            <a:xfrm>
              <a:off x="2356259" y="2105947"/>
              <a:ext cx="301095" cy="301095"/>
            </a:xfrm>
            <a:prstGeom prst="ellipse">
              <a:avLst/>
            </a:prstGeom>
            <a:solidFill>
              <a:schemeClr val="accent3"/>
            </a:solidFill>
            <a:ln w="12700">
              <a:noFill/>
              <a:headEnd type="none"/>
              <a:tailEnd type="none"/>
            </a:ln>
          </p:spPr>
          <p:style>
            <a:lnRef idx="1">
              <a:schemeClr val="accent1"/>
            </a:lnRef>
            <a:fillRef idx="0">
              <a:schemeClr val="accent1"/>
            </a:fillRef>
            <a:effectRef idx="0">
              <a:schemeClr val="accent1"/>
            </a:effectRef>
            <a:fontRef idx="minor">
              <a:schemeClr val="tx1"/>
            </a:fontRef>
          </p:style>
          <p:txBody>
            <a:bodyPr anchor="t" wrap="square"/>
            <a:lstStyle/>
            <a:p>
              <a:pPr algn="l" defTabSz="914400"/>
              <a:endParaRPr lang="en-GB" sz="1200" dirty="0" err="1">
                <a:solidFill>
                  <a:schemeClr val="bg1"/>
                </a:solidFill>
              </a:endParaRPr>
            </a:p>
          </p:txBody>
        </p:sp>
        <p:sp>
          <p:nvSpPr>
            <p:cNvPr id="26" name="Ellipse 25"/>
            <p:cNvSpPr>
              <a:spLocks/>
            </p:cNvSpPr>
            <p:nvPr userDrawn="1"/>
          </p:nvSpPr>
          <p:spPr bwMode="white">
            <a:xfrm>
              <a:off x="1549809" y="1966247"/>
              <a:ext cx="301095" cy="301095"/>
            </a:xfrm>
            <a:prstGeom prst="ellipse">
              <a:avLst/>
            </a:prstGeom>
            <a:solidFill>
              <a:schemeClr val="accent2"/>
            </a:solidFill>
            <a:ln w="12700">
              <a:noFill/>
              <a:headEnd type="none"/>
              <a:tailEnd type="none"/>
            </a:ln>
          </p:spPr>
          <p:style>
            <a:lnRef idx="1">
              <a:schemeClr val="accent1"/>
            </a:lnRef>
            <a:fillRef idx="0">
              <a:schemeClr val="accent1"/>
            </a:fillRef>
            <a:effectRef idx="0">
              <a:schemeClr val="accent1"/>
            </a:effectRef>
            <a:fontRef idx="minor">
              <a:schemeClr val="tx1"/>
            </a:fontRef>
          </p:style>
          <p:txBody>
            <a:bodyPr anchor="t" wrap="square"/>
            <a:lstStyle/>
            <a:p>
              <a:pPr algn="l" defTabSz="914400"/>
              <a:endParaRPr lang="en-GB" sz="1200" dirty="0" err="1">
                <a:solidFill>
                  <a:schemeClr val="bg1"/>
                </a:solidFill>
              </a:endParaRPr>
            </a:p>
          </p:txBody>
        </p:sp>
        <p:sp>
          <p:nvSpPr>
            <p:cNvPr id="32" name="Ellipse 31"/>
            <p:cNvSpPr>
              <a:spLocks/>
            </p:cNvSpPr>
            <p:nvPr userDrawn="1"/>
          </p:nvSpPr>
          <p:spPr bwMode="white">
            <a:xfrm>
              <a:off x="1905409" y="1128047"/>
              <a:ext cx="301095" cy="301095"/>
            </a:xfrm>
            <a:prstGeom prst="ellipse">
              <a:avLst/>
            </a:prstGeom>
            <a:solidFill>
              <a:schemeClr val="accent2"/>
            </a:solidFill>
            <a:ln w="12700">
              <a:noFill/>
              <a:headEnd type="none"/>
              <a:tailEnd type="none"/>
            </a:ln>
          </p:spPr>
          <p:style>
            <a:lnRef idx="1">
              <a:schemeClr val="accent1"/>
            </a:lnRef>
            <a:fillRef idx="0">
              <a:schemeClr val="accent1"/>
            </a:fillRef>
            <a:effectRef idx="0">
              <a:schemeClr val="accent1"/>
            </a:effectRef>
            <a:fontRef idx="minor">
              <a:schemeClr val="tx1"/>
            </a:fontRef>
          </p:style>
          <p:txBody>
            <a:bodyPr anchor="t" wrap="square"/>
            <a:lstStyle/>
            <a:p>
              <a:pPr algn="l" defTabSz="914400"/>
              <a:endParaRPr lang="en-GB" sz="1200" dirty="0" err="1">
                <a:solidFill>
                  <a:schemeClr val="bg1"/>
                </a:solidFil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ntent | Grey Arrows">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2" name="Rechteck 1"/>
          <p:cNvSpPr>
            <a:spLocks/>
          </p:cNvSpPr>
          <p:nvPr/>
        </p:nvSpPr>
        <p:spPr bwMode="white">
          <a:xfrm rot="16200000" flipV="1">
            <a:off x="-1686969" y="1686970"/>
            <a:ext cx="6858000" cy="3484060"/>
          </a:xfrm>
          <a:prstGeom prst="rect">
            <a:avLst/>
          </a:prstGeom>
          <a:solidFill>
            <a:schemeClr val="accent1"/>
          </a:solidFill>
          <a:ln>
            <a:noFill/>
            <a:headEnd type="none"/>
            <a:tailEnd type="none"/>
          </a:ln>
        </p:spPr>
        <p:style>
          <a:lnRef idx="2">
            <a:schemeClr val="accent1">
              <a:shade val="15000"/>
            </a:schemeClr>
          </a:lnRef>
          <a:fillRef idx="1">
            <a:schemeClr val="accent1"/>
          </a:fillRef>
          <a:effectRef idx="0">
            <a:schemeClr val="accent1"/>
          </a:effectRef>
          <a:fontRef idx="minor">
            <a:schemeClr val="lt1"/>
          </a:fontRef>
        </p:style>
        <p:txBody>
          <a:bodyPr anchor="ctr" wrap="square"/>
          <a:lstStyle/>
          <a:p>
            <a:pPr rtl="0" algn="ctr" defTabSz="914400"/>
            <a:endParaRPr lang="en-GB" dirty="0"/>
          </a:p>
        </p:txBody>
      </p:sp>
      <p:sp>
        <p:nvSpPr>
          <p:cNvPr id="4" name="Rechteck 3"/>
          <p:cNvSpPr>
            <a:spLocks/>
          </p:cNvSpPr>
          <p:nvPr/>
        </p:nvSpPr>
        <p:spPr bwMode="white">
          <a:xfrm rot="16200000" flipV="1">
            <a:off x="2184047" y="1295473"/>
            <a:ext cx="6858000" cy="4267044"/>
          </a:xfrm>
          <a:prstGeom prst="rect">
            <a:avLst/>
          </a:prstGeom>
          <a:solidFill>
            <a:schemeClr val="lt1">
              <a:lumMod val="95000"/>
              <a:alpha val="47000"/>
            </a:schemeClr>
          </a:solidFill>
          <a:ln>
            <a:noFill/>
            <a:headEnd type="none"/>
            <a:tailEnd type="none"/>
          </a:ln>
        </p:spPr>
        <p:style>
          <a:lnRef idx="2">
            <a:schemeClr val="accent1">
              <a:shade val="15000"/>
            </a:schemeClr>
          </a:lnRef>
          <a:fillRef idx="1">
            <a:schemeClr val="accent1"/>
          </a:fillRef>
          <a:effectRef idx="0">
            <a:schemeClr val="accent1"/>
          </a:effectRef>
          <a:fontRef idx="minor">
            <a:schemeClr val="lt1"/>
          </a:fontRef>
        </p:style>
        <p:txBody>
          <a:bodyPr anchor="ctr" wrap="square"/>
          <a:lstStyle/>
          <a:p>
            <a:pPr rtl="0" algn="ctr" defTabSz="914400"/>
            <a:endParaRPr lang="en-GB" dirty="0"/>
          </a:p>
        </p:txBody>
      </p:sp>
      <p:sp>
        <p:nvSpPr>
          <p:cNvPr id="5" name="Rechteck 4"/>
          <p:cNvSpPr>
            <a:spLocks/>
          </p:cNvSpPr>
          <p:nvPr/>
        </p:nvSpPr>
        <p:spPr bwMode="white">
          <a:xfrm rot="2700000">
            <a:off x="2178561" y="1003464"/>
            <a:ext cx="1738082" cy="1738082"/>
          </a:xfrm>
          <a:prstGeom prst="rect">
            <a:avLst/>
          </a:prstGeom>
          <a:solidFill>
            <a:schemeClr val="accent1"/>
          </a:solidFill>
          <a:ln>
            <a:noFill/>
            <a:headEnd type="none"/>
            <a:tailEnd type="none"/>
          </a:ln>
        </p:spPr>
        <p:style>
          <a:lnRef idx="2">
            <a:schemeClr val="accent1">
              <a:shade val="15000"/>
            </a:schemeClr>
          </a:lnRef>
          <a:fillRef idx="1">
            <a:schemeClr val="accent1"/>
          </a:fillRef>
          <a:effectRef idx="0">
            <a:schemeClr val="accent1"/>
          </a:effectRef>
          <a:fontRef idx="minor">
            <a:schemeClr val="lt1"/>
          </a:fontRef>
        </p:style>
        <p:txBody>
          <a:bodyPr anchor="ctr" wrap="square"/>
          <a:lstStyle/>
          <a:p>
            <a:pPr rtl="0" algn="ctr" defTabSz="914400"/>
            <a:endParaRPr lang="en-GB" dirty="0"/>
          </a:p>
        </p:txBody>
      </p:sp>
      <p:sp>
        <p:nvSpPr>
          <p:cNvPr id="6" name="Rechteck 5"/>
          <p:cNvSpPr>
            <a:spLocks/>
          </p:cNvSpPr>
          <p:nvPr/>
        </p:nvSpPr>
        <p:spPr bwMode="white">
          <a:xfrm rot="2700000">
            <a:off x="7288496" y="2028459"/>
            <a:ext cx="821550" cy="821548"/>
          </a:xfrm>
          <a:prstGeom prst="rect">
            <a:avLst/>
          </a:prstGeom>
          <a:solidFill>
            <a:srgbClr val="F9F9F9"/>
          </a:solidFill>
          <a:ln>
            <a:noFill/>
            <a:headEnd type="none"/>
            <a:tailEnd type="none"/>
          </a:ln>
        </p:spPr>
        <p:style>
          <a:lnRef idx="2">
            <a:schemeClr val="accent1">
              <a:shade val="15000"/>
            </a:schemeClr>
          </a:lnRef>
          <a:fillRef idx="1">
            <a:schemeClr val="accent1"/>
          </a:fillRef>
          <a:effectRef idx="0">
            <a:schemeClr val="accent1"/>
          </a:effectRef>
          <a:fontRef idx="minor">
            <a:schemeClr val="lt1"/>
          </a:fontRef>
        </p:style>
        <p:txBody>
          <a:bodyPr anchor="ctr" wrap="square"/>
          <a:lstStyle/>
          <a:p>
            <a:pPr rtl="0" algn="ctr" defTabSz="914400"/>
            <a:endParaRPr lang="en-GB" dirty="0"/>
          </a:p>
        </p:txBody>
      </p:sp>
      <p:sp>
        <p:nvSpPr>
          <p:cNvPr id="9" name="Textplatzhalter 18"/>
          <p:cNvSpPr>
            <a:spLocks noGrp="1"/>
          </p:cNvSpPr>
          <p:nvPr>
            <p:ph type="body" hasCustomPrompt="1" sz="quarter" idx="12"/>
          </p:nvPr>
        </p:nvSpPr>
        <p:spPr bwMode="white">
          <a:xfrm>
            <a:off x="371475" y="307976"/>
            <a:ext cx="3199498" cy="260350"/>
          </a:xfrm>
          <a:prstGeom prst="rect">
            <a:avLst/>
          </a:prstGeom>
          <a:ln>
            <a:headEnd type="none"/>
            <a:tailEnd type="none"/>
          </a:ln>
        </p:spPr>
        <p:txBody>
          <a:bodyPr lIns="0" anchor="ctr" wrap="square"/>
          <a:lstStyle>
            <a:lvl1pPr marL="0" indent="0" rtl="0">
              <a:buNone/>
              <a:defRPr sz="900" dirty="0">
                <a:latin typeface="+mn-lt"/>
              </a:defRPr>
            </a:lvl1pPr>
            <a:lvl2pPr>
              <a:defRPr sz="900" dirty="0"/>
            </a:lvl2pPr>
            <a:lvl3pPr>
              <a:defRPr sz="900" dirty="0"/>
            </a:lvl3pPr>
            <a:lvl4pPr>
              <a:defRPr sz="900" dirty="0"/>
            </a:lvl4pPr>
            <a:lvl5pPr>
              <a:defRPr sz="900" dirty="0"/>
            </a:lvl5pPr>
          </a:lstStyle>
          <a:p>
            <a:pPr/>
            <a:r>
              <a:rPr lang="en-GB" dirty="0"/>
              <a:t>Subtitle</a:t>
            </a:r>
          </a:p>
        </p:txBody>
      </p:sp>
      <p:sp>
        <p:nvSpPr>
          <p:cNvPr id="11" name="Textplatzhalter 10"/>
          <p:cNvSpPr>
            <a:spLocks noGrp="1"/>
          </p:cNvSpPr>
          <p:nvPr>
            <p:ph type="body" hasCustomPrompt="1" sz="quarter" idx="13"/>
          </p:nvPr>
        </p:nvSpPr>
        <p:spPr bwMode="white">
          <a:xfrm>
            <a:off x="371475" y="568327"/>
            <a:ext cx="11449050" cy="661384"/>
          </a:xfrm>
          <a:prstGeom prst="rect">
            <a:avLst/>
          </a:prstGeom>
          <a:ln>
            <a:headEnd type="none"/>
            <a:tailEnd type="none"/>
          </a:ln>
        </p:spPr>
        <p:txBody>
          <a:bodyPr lIns="0" tIns="45720" rIns="0" bIns="45720" wrap="square">
            <a:noAutofit/>
          </a:bodyPr>
          <a:lstStyle>
            <a:lvl1pPr marL="0" indent="0" rtl="0">
              <a:buNone/>
              <a:defRPr lang="de-DE" sz="2000" b="1" dirty="0">
                <a:latin typeface="+mj-lt"/>
              </a:defRPr>
            </a:lvl1pPr>
          </a:lstStyle>
          <a:p>
            <a:pPr marL="228600" indent="-228600">
              <a:spcBef>
                <a:spcPts val="0"/>
              </a:spcBef>
            </a:pPr>
            <a:r>
              <a:rPr lang="en-GB" dirty="0"/>
              <a:t>Title</a:t>
            </a:r>
          </a:p>
        </p:txBody>
      </p:sp>
      <p:pic>
        <p:nvPicPr>
          <p:cNvPr id="7" name="Grafik 6"/>
          <p:cNvPicPr>
            <a:picLocks noChangeAspect="1"/>
          </p:cNvPicPr>
          <p:nvPr/>
        </p:nvPicPr>
        <p:blipFill>
          <a:blip r:embed="rId5">
            <a:lum/>
          </a:blip>
          <a:srcRect t="40141" r="33697" b="24432"/>
          <a:stretch>
            <a:fillRect/>
          </a:stretch>
        </p:blipFill>
        <p:spPr bwMode="white">
          <a:xfrm>
            <a:off x="371474" y="6378987"/>
            <a:ext cx="787729" cy="157062"/>
          </a:xfrm>
          <a:prstGeom prst="rect">
            <a:avLst/>
          </a:prstGeom>
          <a:ln>
            <a:headEnd type="none"/>
            <a:tailEnd type="none"/>
          </a:ln>
        </p:spPr>
      </p:pic>
      <p:sp>
        <p:nvSpPr>
          <p:cNvPr id="12" name="Footer Placeholder 4"/>
          <p:cNvSpPr txBox="1">
            <a:spLocks noChangeArrowheads="1"/>
          </p:cNvSpPr>
          <p:nvPr userDrawn="1"/>
        </p:nvSpPr>
        <p:spPr bwMode="white">
          <a:xfrm>
            <a:off x="371474" y="6661114"/>
            <a:ext cx="2380460" cy="123111"/>
          </a:xfrm>
          <a:prstGeom prst="rect">
            <a:avLst/>
          </a:prstGeom>
          <a:ln>
            <a:headEnd type="none"/>
            <a:tailEnd type="none"/>
          </a:ln>
        </p:spPr>
        <p:txBody>
          <a:bodyPr lIns="0" tIns="0" rIns="0" bIns="0" anchor="ctr" wrap="none">
            <a:spAutoFit/>
          </a:bodyPr>
          <a:lstStyle>
            <a:defPPr defTabSz="914400">
              <a:defRPr lang="de-DE" dirty="0"/>
            </a:defPPr>
            <a:lvl1pPr defTabSz="914400">
              <a:defRPr sz="800" dirty="0">
                <a:ea typeface="Verdana"/>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defTabSz="914400"/>
            <a:r>
              <a:rPr lang="en-GB" dirty="0"/>
              <a:t>Internal | Client confidential | Strictly confidential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ontent | Grey Left">
    <p:bg>
      <p:bgPr>
        <a:solidFill>
          <a:srgbClr val="F2F2F2"/>
        </a:solidFill>
      </p:bgPr>
    </p:bg>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10" name="Freeform: Shape 6"/>
          <p:cNvSpPr>
            <a:spLocks/>
          </p:cNvSpPr>
          <p:nvPr userDrawn="1"/>
        </p:nvSpPr>
        <p:spPr bwMode="white">
          <a:xfrm rot="16200000" flipH="1">
            <a:off x="5720899" y="386897"/>
            <a:ext cx="6854822" cy="6087384"/>
          </a:xfrm>
          <a:prstGeom prst="round2SameRect">
            <a:avLst>
              <a:gd name="adj1" fmla="val 4140"/>
              <a:gd name="adj2" fmla="val 0"/>
            </a:avLst>
          </a:prstGeom>
          <a:solidFill>
            <a:schemeClr val="lt1"/>
          </a:solidFill>
          <a:ln>
            <a:noFill/>
            <a:headEnd type="none"/>
            <a:tailEnd type="none"/>
          </a:ln>
        </p:spPr>
        <p:style>
          <a:lnRef idx="2">
            <a:schemeClr val="accent1">
              <a:shade val="15000"/>
            </a:schemeClr>
          </a:lnRef>
          <a:fillRef idx="1">
            <a:schemeClr val="accent1"/>
          </a:fillRef>
          <a:effectRef idx="0">
            <a:schemeClr val="accent1"/>
          </a:effectRef>
          <a:fontRef idx="minor">
            <a:schemeClr val="lt1"/>
          </a:fontRef>
        </p:style>
        <p:txBody>
          <a:bodyPr anchor="ctr" wrap="square">
            <a:noAutofit/>
          </a:bodyPr>
          <a:lstStyle/>
          <a:p>
            <a:pPr rtl="0" algn="ctr" defTabSz="914400"/>
            <a:endParaRPr lang="en-GB" dirty="0"/>
          </a:p>
        </p:txBody>
      </p:sp>
      <p:sp>
        <p:nvSpPr>
          <p:cNvPr id="9" name="Textplatzhalter 18"/>
          <p:cNvSpPr>
            <a:spLocks noGrp="1"/>
          </p:cNvSpPr>
          <p:nvPr>
            <p:ph type="body" hasCustomPrompt="1" sz="quarter" idx="12"/>
          </p:nvPr>
        </p:nvSpPr>
        <p:spPr bwMode="white">
          <a:xfrm>
            <a:off x="371475" y="307976"/>
            <a:ext cx="3199498" cy="260350"/>
          </a:xfrm>
          <a:prstGeom prst="rect">
            <a:avLst/>
          </a:prstGeom>
          <a:ln>
            <a:headEnd type="none"/>
            <a:tailEnd type="none"/>
          </a:ln>
        </p:spPr>
        <p:txBody>
          <a:bodyPr lIns="0" anchor="ctr" wrap="square"/>
          <a:lstStyle>
            <a:lvl1pPr marL="0" indent="0" rtl="0">
              <a:buNone/>
              <a:defRPr sz="900" dirty="0">
                <a:latin typeface="+mn-lt"/>
              </a:defRPr>
            </a:lvl1pPr>
            <a:lvl2pPr>
              <a:defRPr sz="900" dirty="0"/>
            </a:lvl2pPr>
            <a:lvl3pPr>
              <a:defRPr sz="900" dirty="0"/>
            </a:lvl3pPr>
            <a:lvl4pPr>
              <a:defRPr sz="900" dirty="0"/>
            </a:lvl4pPr>
            <a:lvl5pPr>
              <a:defRPr sz="900" dirty="0"/>
            </a:lvl5pPr>
          </a:lstStyle>
          <a:p>
            <a:pPr/>
            <a:r>
              <a:rPr lang="en-GB" dirty="0"/>
              <a:t>Subtitle</a:t>
            </a:r>
          </a:p>
        </p:txBody>
      </p:sp>
      <p:sp>
        <p:nvSpPr>
          <p:cNvPr id="2" name="Textplatzhalter 10"/>
          <p:cNvSpPr>
            <a:spLocks noGrp="1"/>
          </p:cNvSpPr>
          <p:nvPr>
            <p:ph type="body" hasCustomPrompt="1" sz="quarter" idx="13"/>
          </p:nvPr>
        </p:nvSpPr>
        <p:spPr bwMode="white">
          <a:xfrm>
            <a:off x="371475" y="568327"/>
            <a:ext cx="5363025" cy="661384"/>
          </a:xfrm>
          <a:prstGeom prst="rect">
            <a:avLst/>
          </a:prstGeom>
          <a:ln>
            <a:headEnd type="none"/>
            <a:tailEnd type="none"/>
          </a:ln>
        </p:spPr>
        <p:txBody>
          <a:bodyPr lIns="0" tIns="45720" rIns="0" bIns="45720" wrap="square">
            <a:noAutofit/>
          </a:bodyPr>
          <a:lstStyle>
            <a:lvl1pPr marL="0" indent="0" rtl="0">
              <a:buNone/>
              <a:defRPr lang="de-DE" sz="2000" b="1" dirty="0">
                <a:latin typeface="+mj-lt"/>
              </a:defRPr>
            </a:lvl1pPr>
          </a:lstStyle>
          <a:p>
            <a:pPr marL="228600" indent="-228600">
              <a:spcBef>
                <a:spcPts val="0"/>
              </a:spcBef>
            </a:pPr>
            <a:r>
              <a:rPr lang="en-GB" dirty="0"/>
              <a:t>Title</a:t>
            </a:r>
          </a:p>
        </p:txBody>
      </p:sp>
      <p:sp>
        <p:nvSpPr>
          <p:cNvPr id="6" name="Textplatzhalter 18"/>
          <p:cNvSpPr>
            <a:spLocks noGrp="1"/>
          </p:cNvSpPr>
          <p:nvPr>
            <p:ph type="body" hasCustomPrompt="1" sz="quarter" idx="14"/>
          </p:nvPr>
        </p:nvSpPr>
        <p:spPr bwMode="white">
          <a:xfrm>
            <a:off x="6457500" y="307976"/>
            <a:ext cx="3199498" cy="260350"/>
          </a:xfrm>
          <a:prstGeom prst="rect">
            <a:avLst/>
          </a:prstGeom>
          <a:ln>
            <a:headEnd type="none"/>
            <a:tailEnd type="none"/>
          </a:ln>
        </p:spPr>
        <p:txBody>
          <a:bodyPr lIns="0" anchor="ctr" wrap="square"/>
          <a:lstStyle>
            <a:lvl1pPr marL="0" indent="0" rtl="0">
              <a:buNone/>
              <a:defRPr sz="900" dirty="0">
                <a:latin typeface="+mn-lt"/>
              </a:defRPr>
            </a:lvl1pPr>
            <a:lvl2pPr>
              <a:defRPr sz="900" dirty="0"/>
            </a:lvl2pPr>
            <a:lvl3pPr>
              <a:defRPr sz="900" dirty="0"/>
            </a:lvl3pPr>
            <a:lvl4pPr>
              <a:defRPr sz="900" dirty="0"/>
            </a:lvl4pPr>
            <a:lvl5pPr>
              <a:defRPr sz="900" dirty="0"/>
            </a:lvl5pPr>
          </a:lstStyle>
          <a:p>
            <a:pPr/>
            <a:r>
              <a:rPr lang="en-GB" dirty="0"/>
              <a:t>Subtitle</a:t>
            </a:r>
          </a:p>
        </p:txBody>
      </p:sp>
      <p:sp>
        <p:nvSpPr>
          <p:cNvPr id="7" name="Textplatzhalter 10"/>
          <p:cNvSpPr>
            <a:spLocks noGrp="1"/>
          </p:cNvSpPr>
          <p:nvPr>
            <p:ph type="body" hasCustomPrompt="1" sz="quarter" idx="15"/>
          </p:nvPr>
        </p:nvSpPr>
        <p:spPr bwMode="white">
          <a:xfrm>
            <a:off x="6457500" y="568327"/>
            <a:ext cx="5363025" cy="661384"/>
          </a:xfrm>
          <a:prstGeom prst="rect">
            <a:avLst/>
          </a:prstGeom>
          <a:ln>
            <a:headEnd type="none"/>
            <a:tailEnd type="none"/>
          </a:ln>
        </p:spPr>
        <p:txBody>
          <a:bodyPr lIns="0" tIns="45720" rIns="0" bIns="45720" wrap="square">
            <a:noAutofit/>
          </a:bodyPr>
          <a:lstStyle>
            <a:lvl1pPr marL="0" indent="0" rtl="0">
              <a:buNone/>
              <a:defRPr lang="de-DE" sz="2000" b="1" dirty="0">
                <a:latin typeface="+mj-lt"/>
              </a:defRPr>
            </a:lvl1pPr>
          </a:lstStyle>
          <a:p>
            <a:pPr marL="228600" indent="-228600">
              <a:spcBef>
                <a:spcPts val="0"/>
              </a:spcBef>
            </a:pPr>
            <a:r>
              <a:rPr lang="en-GB" dirty="0"/>
              <a:t>Title</a:t>
            </a:r>
          </a:p>
        </p:txBody>
      </p:sp>
      <p:sp>
        <p:nvSpPr>
          <p:cNvPr id="8" name="Slide Number Placeholder 5"/>
          <p:cNvSpPr txBox="1">
            <a:spLocks noChangeArrowheads="1"/>
          </p:cNvSpPr>
          <p:nvPr/>
        </p:nvSpPr>
        <p:spPr bwMode="white">
          <a:xfrm>
            <a:off x="11567608" y="6378987"/>
            <a:ext cx="262892" cy="138499"/>
          </a:xfrm>
          <a:prstGeom prst="rect">
            <a:avLst/>
          </a:prstGeom>
          <a:ln>
            <a:headEnd type="none"/>
            <a:tailEnd type="none"/>
          </a:ln>
        </p:spPr>
        <p:txBody>
          <a:bodyPr lIns="0" tIns="0" rIns="0" bIns="0" anchor="t" wrap="none">
            <a:spAutoFit/>
          </a:bodyPr>
          <a:lstStyle>
            <a:defPPr defTabSz="914400">
              <a:defRPr lang="en-US" dirty="0"/>
            </a:defPPr>
            <a:lvl1pPr marL="0" rtl="0" algn="r" defTabSz="914400">
              <a:defRPr sz="1200" kern="1200" dirty="0">
                <a:solidFill>
                  <a:schemeClr val="tx1"/>
                </a:solidFill>
                <a:latin typeface="Verdana"/>
                <a:ea typeface="Verdan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defTabSz="914400"/>
            <a:fld id="{87FFAB0F-877A-4FB5-AFB2-3B278CFF0712}" type="slidenum">
              <a:rPr lang="en-GB" sz="900" b="0" i="0" dirty="0">
                <a:solidFill>
                  <a:schemeClr val="tx1"/>
                </a:solidFill>
                <a:latin typeface="Verdana Pro Light"/>
              </a:rPr>
              <a:t>‹#›</a:t>
            </a:fld>
            <a:endParaRPr lang="en-GB" sz="900" b="0" i="0" dirty="0">
              <a:solidFill>
                <a:schemeClr val="tx1"/>
              </a:solidFill>
              <a:latin typeface="Verdana Pro Light"/>
            </a:endParaRPr>
          </a:p>
        </p:txBody>
      </p:sp>
      <p:sp>
        <p:nvSpPr>
          <p:cNvPr id="11" name="Footer Placeholder 4"/>
          <p:cNvSpPr txBox="1">
            <a:spLocks noChangeArrowheads="1"/>
          </p:cNvSpPr>
          <p:nvPr userDrawn="1"/>
        </p:nvSpPr>
        <p:spPr bwMode="white">
          <a:xfrm>
            <a:off x="371474" y="6661114"/>
            <a:ext cx="2380460" cy="123111"/>
          </a:xfrm>
          <a:prstGeom prst="rect">
            <a:avLst/>
          </a:prstGeom>
          <a:ln>
            <a:headEnd type="none"/>
            <a:tailEnd type="none"/>
          </a:ln>
        </p:spPr>
        <p:txBody>
          <a:bodyPr lIns="0" tIns="0" rIns="0" bIns="0" anchor="ctr" wrap="none">
            <a:spAutoFit/>
          </a:bodyPr>
          <a:lstStyle>
            <a:defPPr defTabSz="914400">
              <a:defRPr lang="de-DE" dirty="0"/>
            </a:defPPr>
            <a:lvl1pPr defTabSz="914400">
              <a:defRPr sz="800" dirty="0">
                <a:ea typeface="Verdana"/>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defTabSz="914400"/>
            <a:r>
              <a:rPr lang="en-GB" dirty="0"/>
              <a:t>Internal | Client confidential | Strictly confidential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false">
  <p:cSld name="Content | Grey Left Branded">
    <p:bg>
      <p:bgPr>
        <a:solidFill>
          <a:schemeClr val="accent4"/>
        </a:solidFill>
      </p:bgPr>
    </p:bg>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10" name="Freeform: Shape 6"/>
          <p:cNvSpPr>
            <a:spLocks/>
          </p:cNvSpPr>
          <p:nvPr userDrawn="1"/>
        </p:nvSpPr>
        <p:spPr bwMode="white">
          <a:xfrm rot="16200000" flipH="1">
            <a:off x="5720899" y="386897"/>
            <a:ext cx="6854822" cy="6087384"/>
          </a:xfrm>
          <a:prstGeom prst="round2SameRect">
            <a:avLst>
              <a:gd name="adj1" fmla="val 4140"/>
              <a:gd name="adj2" fmla="val 0"/>
            </a:avLst>
          </a:prstGeom>
          <a:solidFill>
            <a:schemeClr val="lt1"/>
          </a:solidFill>
          <a:ln>
            <a:noFill/>
            <a:headEnd type="none"/>
            <a:tailEnd type="none"/>
          </a:ln>
        </p:spPr>
        <p:style>
          <a:lnRef idx="2">
            <a:schemeClr val="accent1">
              <a:shade val="15000"/>
            </a:schemeClr>
          </a:lnRef>
          <a:fillRef idx="1">
            <a:schemeClr val="accent1"/>
          </a:fillRef>
          <a:effectRef idx="0">
            <a:schemeClr val="accent1"/>
          </a:effectRef>
          <a:fontRef idx="minor">
            <a:schemeClr val="lt1"/>
          </a:fontRef>
        </p:style>
        <p:txBody>
          <a:bodyPr anchor="ctr" wrap="square">
            <a:noAutofit/>
          </a:bodyPr>
          <a:lstStyle/>
          <a:p>
            <a:pPr rtl="0" algn="ctr" defTabSz="914400"/>
            <a:endParaRPr lang="en-GB" dirty="0"/>
          </a:p>
        </p:txBody>
      </p:sp>
      <p:sp>
        <p:nvSpPr>
          <p:cNvPr id="9" name="Textplatzhalter 18"/>
          <p:cNvSpPr>
            <a:spLocks noGrp="1"/>
          </p:cNvSpPr>
          <p:nvPr>
            <p:ph type="body" hasCustomPrompt="1" sz="quarter" idx="12"/>
          </p:nvPr>
        </p:nvSpPr>
        <p:spPr bwMode="white">
          <a:xfrm>
            <a:off x="371475" y="307976"/>
            <a:ext cx="3199498" cy="260350"/>
          </a:xfrm>
          <a:prstGeom prst="rect">
            <a:avLst/>
          </a:prstGeom>
          <a:ln>
            <a:headEnd type="none"/>
            <a:tailEnd type="none"/>
          </a:ln>
        </p:spPr>
        <p:txBody>
          <a:bodyPr lIns="0" anchor="ctr" wrap="square"/>
          <a:lstStyle>
            <a:lvl1pPr marL="0" indent="0" rtl="0">
              <a:buNone/>
              <a:defRPr sz="900" dirty="0">
                <a:solidFill>
                  <a:schemeClr val="bg1"/>
                </a:solidFill>
                <a:latin typeface="+mn-lt"/>
              </a:defRPr>
            </a:lvl1pPr>
            <a:lvl2pPr>
              <a:defRPr sz="900" dirty="0"/>
            </a:lvl2pPr>
            <a:lvl3pPr>
              <a:defRPr sz="900" dirty="0"/>
            </a:lvl3pPr>
            <a:lvl4pPr>
              <a:defRPr sz="900" dirty="0"/>
            </a:lvl4pPr>
            <a:lvl5pPr>
              <a:defRPr sz="900" dirty="0"/>
            </a:lvl5pPr>
          </a:lstStyle>
          <a:p>
            <a:pPr/>
            <a:r>
              <a:rPr lang="en-GB" dirty="0"/>
              <a:t>Subtitle</a:t>
            </a:r>
          </a:p>
        </p:txBody>
      </p:sp>
      <p:sp>
        <p:nvSpPr>
          <p:cNvPr id="2" name="Textplatzhalter 10"/>
          <p:cNvSpPr>
            <a:spLocks noGrp="1"/>
          </p:cNvSpPr>
          <p:nvPr>
            <p:ph type="body" hasCustomPrompt="1" sz="quarter" idx="13"/>
          </p:nvPr>
        </p:nvSpPr>
        <p:spPr bwMode="white">
          <a:xfrm>
            <a:off x="371475" y="568327"/>
            <a:ext cx="5363025" cy="661384"/>
          </a:xfrm>
          <a:prstGeom prst="rect">
            <a:avLst/>
          </a:prstGeom>
          <a:ln>
            <a:headEnd type="none"/>
            <a:tailEnd type="none"/>
          </a:ln>
        </p:spPr>
        <p:txBody>
          <a:bodyPr lIns="0" tIns="45720" rIns="0" bIns="45720" wrap="square">
            <a:noAutofit/>
          </a:bodyPr>
          <a:lstStyle>
            <a:lvl1pPr marL="0" indent="0" rtl="0">
              <a:buNone/>
              <a:defRPr lang="de-DE" sz="2000" b="1" dirty="0">
                <a:solidFill>
                  <a:schemeClr val="bg1"/>
                </a:solidFill>
                <a:latin typeface="+mj-lt"/>
              </a:defRPr>
            </a:lvl1pPr>
          </a:lstStyle>
          <a:p>
            <a:pPr marL="228600" indent="-228600">
              <a:spcBef>
                <a:spcPts val="0"/>
              </a:spcBef>
            </a:pPr>
            <a:r>
              <a:rPr lang="en-GB" dirty="0"/>
              <a:t>Title</a:t>
            </a:r>
          </a:p>
        </p:txBody>
      </p:sp>
      <p:sp>
        <p:nvSpPr>
          <p:cNvPr id="6" name="Textplatzhalter 18"/>
          <p:cNvSpPr>
            <a:spLocks noGrp="1"/>
          </p:cNvSpPr>
          <p:nvPr>
            <p:ph type="body" hasCustomPrompt="1" sz="quarter" idx="14"/>
          </p:nvPr>
        </p:nvSpPr>
        <p:spPr bwMode="white">
          <a:xfrm>
            <a:off x="6457500" y="307976"/>
            <a:ext cx="3199498" cy="260350"/>
          </a:xfrm>
          <a:prstGeom prst="rect">
            <a:avLst/>
          </a:prstGeom>
          <a:ln>
            <a:headEnd type="none"/>
            <a:tailEnd type="none"/>
          </a:ln>
        </p:spPr>
        <p:txBody>
          <a:bodyPr lIns="0" anchor="ctr" wrap="square"/>
          <a:lstStyle>
            <a:lvl1pPr marL="0" indent="0" rtl="0">
              <a:buNone/>
              <a:defRPr sz="900" dirty="0">
                <a:latin typeface="+mn-lt"/>
              </a:defRPr>
            </a:lvl1pPr>
            <a:lvl2pPr>
              <a:defRPr sz="900" dirty="0"/>
            </a:lvl2pPr>
            <a:lvl3pPr>
              <a:defRPr sz="900" dirty="0"/>
            </a:lvl3pPr>
            <a:lvl4pPr>
              <a:defRPr sz="900" dirty="0"/>
            </a:lvl4pPr>
            <a:lvl5pPr>
              <a:defRPr sz="900" dirty="0"/>
            </a:lvl5pPr>
          </a:lstStyle>
          <a:p>
            <a:pPr/>
            <a:r>
              <a:rPr lang="en-GB" dirty="0"/>
              <a:t>Subtitle</a:t>
            </a:r>
          </a:p>
        </p:txBody>
      </p:sp>
      <p:sp>
        <p:nvSpPr>
          <p:cNvPr id="7" name="Textplatzhalter 10"/>
          <p:cNvSpPr>
            <a:spLocks noGrp="1"/>
          </p:cNvSpPr>
          <p:nvPr>
            <p:ph type="body" hasCustomPrompt="1" sz="quarter" idx="15"/>
          </p:nvPr>
        </p:nvSpPr>
        <p:spPr bwMode="white">
          <a:xfrm>
            <a:off x="6457500" y="568327"/>
            <a:ext cx="5363025" cy="661384"/>
          </a:xfrm>
          <a:prstGeom prst="rect">
            <a:avLst/>
          </a:prstGeom>
          <a:ln>
            <a:headEnd type="none"/>
            <a:tailEnd type="none"/>
          </a:ln>
        </p:spPr>
        <p:txBody>
          <a:bodyPr lIns="0" tIns="45720" rIns="0" bIns="45720" wrap="square">
            <a:noAutofit/>
          </a:bodyPr>
          <a:lstStyle>
            <a:lvl1pPr marL="0" indent="0" rtl="0">
              <a:buNone/>
              <a:defRPr lang="de-DE" sz="2000" b="1" dirty="0">
                <a:latin typeface="+mj-lt"/>
              </a:defRPr>
            </a:lvl1pPr>
          </a:lstStyle>
          <a:p>
            <a:pPr marL="228600" indent="-228600">
              <a:spcBef>
                <a:spcPts val="0"/>
              </a:spcBef>
            </a:pPr>
            <a:r>
              <a:rPr lang="en-GB" dirty="0"/>
              <a:t>Title</a:t>
            </a:r>
          </a:p>
        </p:txBody>
      </p:sp>
      <p:sp>
        <p:nvSpPr>
          <p:cNvPr id="8" name="Slide Number Placeholder 5"/>
          <p:cNvSpPr txBox="1">
            <a:spLocks noChangeArrowheads="1"/>
          </p:cNvSpPr>
          <p:nvPr/>
        </p:nvSpPr>
        <p:spPr bwMode="white">
          <a:xfrm>
            <a:off x="11567608" y="6378987"/>
            <a:ext cx="262892" cy="138499"/>
          </a:xfrm>
          <a:prstGeom prst="rect">
            <a:avLst/>
          </a:prstGeom>
          <a:ln>
            <a:headEnd type="none"/>
            <a:tailEnd type="none"/>
          </a:ln>
        </p:spPr>
        <p:txBody>
          <a:bodyPr lIns="0" tIns="0" rIns="0" bIns="0" anchor="t" wrap="none">
            <a:spAutoFit/>
          </a:bodyPr>
          <a:lstStyle>
            <a:defPPr defTabSz="914400">
              <a:defRPr lang="en-US" dirty="0"/>
            </a:defPPr>
            <a:lvl1pPr marL="0" rtl="0" algn="r" defTabSz="914400">
              <a:defRPr sz="1200" kern="1200" dirty="0">
                <a:solidFill>
                  <a:schemeClr val="tx1"/>
                </a:solidFill>
                <a:latin typeface="Verdana"/>
                <a:ea typeface="Verdan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defTabSz="914400"/>
            <a:fld id="{87FFAB0F-877A-4FB5-AFB2-3B278CFF0712}" type="slidenum">
              <a:rPr lang="en-GB" sz="900" b="0" i="0" dirty="0">
                <a:solidFill>
                  <a:schemeClr val="tx1"/>
                </a:solidFill>
                <a:latin typeface="Verdana Pro Light"/>
              </a:rPr>
              <a:t>‹#›</a:t>
            </a:fld>
            <a:endParaRPr lang="en-GB" sz="900" b="0" i="0" dirty="0">
              <a:solidFill>
                <a:schemeClr val="tx1"/>
              </a:solidFill>
              <a:latin typeface="Verdana Pro Light"/>
            </a:endParaRPr>
          </a:p>
        </p:txBody>
      </p:sp>
      <p:sp>
        <p:nvSpPr>
          <p:cNvPr id="11" name="Footer Placeholder 4"/>
          <p:cNvSpPr txBox="1">
            <a:spLocks noChangeArrowheads="1"/>
          </p:cNvSpPr>
          <p:nvPr userDrawn="1"/>
        </p:nvSpPr>
        <p:spPr bwMode="white">
          <a:xfrm>
            <a:off x="371474" y="6661114"/>
            <a:ext cx="2380460" cy="123111"/>
          </a:xfrm>
          <a:prstGeom prst="rect">
            <a:avLst/>
          </a:prstGeom>
          <a:ln>
            <a:headEnd type="none"/>
            <a:tailEnd type="none"/>
          </a:ln>
        </p:spPr>
        <p:txBody>
          <a:bodyPr lIns="0" tIns="0" rIns="0" bIns="0" anchor="ctr" wrap="none">
            <a:spAutoFit/>
          </a:bodyPr>
          <a:lstStyle>
            <a:defPPr defTabSz="914400">
              <a:defRPr lang="de-DE" dirty="0"/>
            </a:defPPr>
            <a:lvl1pPr defTabSz="914400">
              <a:defRPr sz="800" dirty="0">
                <a:ea typeface="Verdana"/>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defTabSz="914400"/>
            <a:r>
              <a:rPr lang="en-GB" dirty="0">
                <a:solidFill>
                  <a:schemeClr val="bg1"/>
                </a:solidFill>
              </a:rPr>
              <a:t>Internal | Client confidential | Strictly confidential</a:t>
            </a:r>
          </a:p>
        </p:txBody>
      </p:sp>
      <p:pic>
        <p:nvPicPr>
          <p:cNvPr id="19" name="Grafik 18"/>
          <p:cNvPicPr>
            <a:picLocks noChangeAspect="1"/>
          </p:cNvPicPr>
          <p:nvPr/>
        </p:nvPicPr>
        <p:blipFill>
          <a:blip r:embed="rId5">
            <a:lum bright="100000"/>
          </a:blip>
          <a:srcRect t="40141" r="33697" b="24432"/>
          <a:stretch>
            <a:fillRect/>
          </a:stretch>
        </p:blipFill>
        <p:spPr bwMode="white">
          <a:xfrm>
            <a:off x="371474" y="6378987"/>
            <a:ext cx="787729" cy="157062"/>
          </a:xfrm>
          <a:prstGeom prst="rect">
            <a:avLst/>
          </a:prstGeom>
          <a:ln>
            <a:headEnd type="none"/>
            <a:tailEnd type="none"/>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Content | Bullets">
    <p:bg>
      <p:bgPr>
        <a:solidFill>
          <a:schemeClr val="bg1"/>
        </a:solidFill>
      </p:bgPr>
    </p:bg>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2" name="Freeform: Shape 6"/>
          <p:cNvSpPr>
            <a:spLocks/>
          </p:cNvSpPr>
          <p:nvPr userDrawn="1"/>
        </p:nvSpPr>
        <p:spPr bwMode="white">
          <a:xfrm>
            <a:off x="0" y="0"/>
            <a:ext cx="4927931" cy="6858000"/>
          </a:xfrm>
          <a:custGeom>
            <a:avLst/>
            <a:gdLst>
              <a:gd name="connsiteX0" fmla="*/ 0 w 4927931"/>
              <a:gd name="connsiteY0" fmla="*/ 0 h 6858000"/>
              <a:gd name="connsiteX1" fmla="*/ 288580 w 4927931"/>
              <a:gd name="connsiteY1" fmla="*/ 0 h 6858000"/>
              <a:gd name="connsiteX2" fmla="*/ 1409700 w 4927931"/>
              <a:gd name="connsiteY2" fmla="*/ 0 h 6858000"/>
              <a:gd name="connsiteX3" fmla="*/ 4639351 w 4927931"/>
              <a:gd name="connsiteY3" fmla="*/ 0 h 6858000"/>
              <a:gd name="connsiteX4" fmla="*/ 4927931 w 4927931"/>
              <a:gd name="connsiteY4" fmla="*/ 288580 h 6858000"/>
              <a:gd name="connsiteX5" fmla="*/ 4927931 w 4927931"/>
              <a:gd name="connsiteY5" fmla="*/ 6569420 h 6858000"/>
              <a:gd name="connsiteX6" fmla="*/ 4639351 w 4927931"/>
              <a:gd name="connsiteY6" fmla="*/ 6858000 h 6858000"/>
              <a:gd name="connsiteX7" fmla="*/ 1409700 w 4927931"/>
              <a:gd name="connsiteY7" fmla="*/ 6858000 h 6858000"/>
              <a:gd name="connsiteX8" fmla="*/ 288580 w 4927931"/>
              <a:gd name="connsiteY8" fmla="*/ 6858000 h 6858000"/>
              <a:gd name="connsiteX9" fmla="*/ 0 w 4927931"/>
              <a:gd name="connsiteY9" fmla="*/ 6858000 h 6858000"/>
              <a:gd name="connsiteX10" fmla="*/ 0 w 4927931"/>
              <a:gd name="connsiteY10" fmla="*/ 6569420 h 6858000"/>
              <a:gd name="connsiteX11" fmla="*/ 0 w 4927931"/>
              <a:gd name="connsiteY11" fmla="*/ 2885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27931" h="6858000" fill="norm">
                <a:moveTo>
                  <a:pt x="0" y="0"/>
                </a:moveTo>
                <a:lnTo>
                  <a:pt x="288580" y="0"/>
                </a:lnTo>
                <a:lnTo>
                  <a:pt x="1409700" y="0"/>
                </a:lnTo>
                <a:lnTo>
                  <a:pt x="4639351" y="0"/>
                </a:lnTo>
                <a:cubicBezTo>
                  <a:pt x="4798729" y="0"/>
                  <a:pt x="4927931" y="129202"/>
                  <a:pt x="4927931" y="288580"/>
                </a:cubicBezTo>
                <a:lnTo>
                  <a:pt x="4927931" y="6569420"/>
                </a:lnTo>
                <a:cubicBezTo>
                  <a:pt x="4927931" y="6728798"/>
                  <a:pt x="4798729" y="6858000"/>
                  <a:pt x="4639351" y="6858000"/>
                </a:cubicBezTo>
                <a:lnTo>
                  <a:pt x="1409700" y="6858000"/>
                </a:lnTo>
                <a:lnTo>
                  <a:pt x="288580" y="6858000"/>
                </a:lnTo>
                <a:lnTo>
                  <a:pt x="0" y="6858000"/>
                </a:lnTo>
                <a:lnTo>
                  <a:pt x="0" y="6569420"/>
                </a:lnTo>
                <a:lnTo>
                  <a:pt x="0" y="288580"/>
                </a:lnTo>
                <a:close/>
              </a:path>
            </a:pathLst>
          </a:custGeom>
          <a:solidFill>
            <a:srgbClr val="F2F2F2"/>
          </a:solidFill>
          <a:ln>
            <a:noFill/>
            <a:headEnd type="none"/>
            <a:tailEnd type="none"/>
          </a:ln>
        </p:spPr>
        <p:style>
          <a:lnRef idx="2">
            <a:schemeClr val="accent1">
              <a:shade val="15000"/>
            </a:schemeClr>
          </a:lnRef>
          <a:fillRef idx="1">
            <a:schemeClr val="accent1"/>
          </a:fillRef>
          <a:effectRef idx="0">
            <a:schemeClr val="accent1"/>
          </a:effectRef>
          <a:fontRef idx="minor">
            <a:schemeClr val="lt1"/>
          </a:fontRef>
        </p:style>
        <p:txBody>
          <a:bodyPr anchor="ctr" wrap="square">
            <a:noAutofit/>
          </a:bodyPr>
          <a:lstStyle/>
          <a:p>
            <a:pPr rtl="0" algn="ctr" defTabSz="914400"/>
            <a:endParaRPr lang="en-GB" dirty="0"/>
          </a:p>
        </p:txBody>
      </p:sp>
      <p:sp>
        <p:nvSpPr>
          <p:cNvPr id="9" name="Textplatzhalter 18"/>
          <p:cNvSpPr>
            <a:spLocks noGrp="1"/>
          </p:cNvSpPr>
          <p:nvPr>
            <p:ph type="body" hasCustomPrompt="1" sz="quarter" idx="12"/>
          </p:nvPr>
        </p:nvSpPr>
        <p:spPr bwMode="white">
          <a:xfrm>
            <a:off x="371475" y="307976"/>
            <a:ext cx="4327522" cy="260350"/>
          </a:xfrm>
          <a:prstGeom prst="rect">
            <a:avLst/>
          </a:prstGeom>
          <a:ln>
            <a:headEnd type="none"/>
            <a:tailEnd type="none"/>
          </a:ln>
        </p:spPr>
        <p:txBody>
          <a:bodyPr lIns="0" anchor="ctr" wrap="square"/>
          <a:lstStyle>
            <a:lvl1pPr marL="0" indent="0" rtl="0">
              <a:buNone/>
              <a:defRPr sz="900" dirty="0">
                <a:latin typeface="+mn-lt"/>
              </a:defRPr>
            </a:lvl1pPr>
            <a:lvl2pPr>
              <a:defRPr sz="900" dirty="0"/>
            </a:lvl2pPr>
            <a:lvl3pPr>
              <a:defRPr sz="900" dirty="0"/>
            </a:lvl3pPr>
            <a:lvl4pPr>
              <a:defRPr sz="900" dirty="0"/>
            </a:lvl4pPr>
            <a:lvl5pPr>
              <a:defRPr sz="900" dirty="0"/>
            </a:lvl5pPr>
          </a:lstStyle>
          <a:p>
            <a:pPr/>
            <a:r>
              <a:rPr lang="en-GB" dirty="0"/>
              <a:t>Subtitle</a:t>
            </a:r>
          </a:p>
        </p:txBody>
      </p:sp>
      <p:sp>
        <p:nvSpPr>
          <p:cNvPr id="11" name="Textplatzhalter 10"/>
          <p:cNvSpPr>
            <a:spLocks noGrp="1"/>
          </p:cNvSpPr>
          <p:nvPr>
            <p:ph type="body" hasCustomPrompt="1" sz="quarter" idx="13"/>
          </p:nvPr>
        </p:nvSpPr>
        <p:spPr bwMode="white">
          <a:xfrm>
            <a:off x="371475" y="568327"/>
            <a:ext cx="4327523" cy="661384"/>
          </a:xfrm>
          <a:prstGeom prst="rect">
            <a:avLst/>
          </a:prstGeom>
          <a:ln>
            <a:headEnd type="none"/>
            <a:tailEnd type="none"/>
          </a:ln>
        </p:spPr>
        <p:txBody>
          <a:bodyPr lIns="0" tIns="45720" rIns="0" bIns="45720" wrap="square">
            <a:noAutofit/>
          </a:bodyPr>
          <a:lstStyle>
            <a:lvl1pPr marL="0" indent="0" rtl="0">
              <a:buNone/>
              <a:defRPr lang="de-DE" sz="2000" b="1" dirty="0">
                <a:latin typeface="+mj-lt"/>
              </a:defRPr>
            </a:lvl1pPr>
          </a:lstStyle>
          <a:p>
            <a:pPr marL="228600" indent="-228600">
              <a:spcBef>
                <a:spcPts val="0"/>
              </a:spcBef>
            </a:pPr>
            <a:r>
              <a:rPr lang="en-GB" dirty="0"/>
              <a:t>Title</a:t>
            </a:r>
          </a:p>
        </p:txBody>
      </p:sp>
      <p:sp>
        <p:nvSpPr>
          <p:cNvPr id="5" name="Text Placeholder 4"/>
          <p:cNvSpPr>
            <a:spLocks noGrp="1"/>
          </p:cNvSpPr>
          <p:nvPr>
            <p:ph type="body" hasCustomPrompt="1" sz="quarter" idx="18"/>
          </p:nvPr>
        </p:nvSpPr>
        <p:spPr bwMode="white">
          <a:xfrm>
            <a:off x="371475" y="1409702"/>
            <a:ext cx="4327523" cy="4791074"/>
          </a:xfrm>
          <a:prstGeom prst="rect">
            <a:avLst/>
          </a:prstGeom>
          <a:ln>
            <a:headEnd type="none"/>
            <a:tailEnd type="none"/>
          </a:ln>
        </p:spPr>
        <p:txBody>
          <a:bodyPr lIns="0" rIns="0" wrap="square"/>
          <a:lstStyle>
            <a:lvl1pPr marL="180975" indent="-180975" rtl="0">
              <a:defRPr sz="1200" dirty="0">
                <a:latin typeface="+mn-lt"/>
              </a:defRPr>
            </a:lvl1pPr>
            <a:lvl2pPr marL="628650" indent="-171450" rtl="0">
              <a:defRPr sz="1200" dirty="0">
                <a:latin typeface="+mn-lt"/>
              </a:defRPr>
            </a:lvl2pPr>
            <a:lvl3pPr marL="1076325" indent="-161925" rtl="0">
              <a:defRPr sz="1200" dirty="0">
                <a:latin typeface="+mn-lt"/>
              </a:defRPr>
            </a:lvl3pPr>
            <a:lvl4pPr marL="1524000" indent="-152400" rtl="0">
              <a:defRPr sz="1200" dirty="0">
                <a:latin typeface="+mn-lt"/>
              </a:defRPr>
            </a:lvl4pPr>
            <a:lvl5pPr marL="1971675" indent="-142875" rtl="0">
              <a:defRPr sz="1200" dirty="0">
                <a:latin typeface="+mn-lt"/>
              </a:defRPr>
            </a:lvl5pPr>
          </a:lstStyle>
          <a:p>
            <a:pPr/>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pic>
        <p:nvPicPr>
          <p:cNvPr id="4" name="Grafik 3"/>
          <p:cNvPicPr>
            <a:picLocks noChangeAspect="1"/>
          </p:cNvPicPr>
          <p:nvPr/>
        </p:nvPicPr>
        <p:blipFill>
          <a:blip r:embed="rId5">
            <a:lum/>
          </a:blip>
          <a:srcRect t="40141" r="33697" b="24432"/>
          <a:stretch>
            <a:fillRect/>
          </a:stretch>
        </p:blipFill>
        <p:spPr bwMode="white">
          <a:xfrm>
            <a:off x="371474" y="6378987"/>
            <a:ext cx="787729" cy="157062"/>
          </a:xfrm>
          <a:prstGeom prst="rect">
            <a:avLst/>
          </a:prstGeom>
          <a:ln>
            <a:headEnd type="none"/>
            <a:tailEnd type="none"/>
          </a:ln>
        </p:spPr>
      </p:pic>
      <p:sp>
        <p:nvSpPr>
          <p:cNvPr id="8" name="Textplatzhalter 18"/>
          <p:cNvSpPr>
            <a:spLocks noGrp="1"/>
          </p:cNvSpPr>
          <p:nvPr>
            <p:ph type="body" hasCustomPrompt="1" sz="quarter" idx="20"/>
          </p:nvPr>
        </p:nvSpPr>
        <p:spPr bwMode="white">
          <a:xfrm>
            <a:off x="5100309" y="307976"/>
            <a:ext cx="6728832" cy="260350"/>
          </a:xfrm>
          <a:prstGeom prst="rect">
            <a:avLst/>
          </a:prstGeom>
          <a:ln>
            <a:headEnd type="none"/>
            <a:tailEnd type="none"/>
          </a:ln>
        </p:spPr>
        <p:txBody>
          <a:bodyPr lIns="0" anchor="ctr" wrap="square"/>
          <a:lstStyle>
            <a:lvl1pPr marL="0" indent="0" rtl="0">
              <a:buNone/>
              <a:defRPr sz="900" dirty="0">
                <a:latin typeface="+mn-lt"/>
              </a:defRPr>
            </a:lvl1pPr>
            <a:lvl2pPr>
              <a:defRPr sz="900" dirty="0"/>
            </a:lvl2pPr>
            <a:lvl3pPr>
              <a:defRPr sz="900" dirty="0"/>
            </a:lvl3pPr>
            <a:lvl4pPr>
              <a:defRPr sz="900" dirty="0"/>
            </a:lvl4pPr>
            <a:lvl5pPr>
              <a:defRPr sz="900" dirty="0"/>
            </a:lvl5pPr>
          </a:lstStyle>
          <a:p>
            <a:pPr/>
            <a:r>
              <a:rPr lang="en-GB" dirty="0"/>
              <a:t>Subtitle</a:t>
            </a:r>
          </a:p>
        </p:txBody>
      </p:sp>
      <p:sp>
        <p:nvSpPr>
          <p:cNvPr id="10" name="Textplatzhalter 10"/>
          <p:cNvSpPr>
            <a:spLocks noGrp="1"/>
          </p:cNvSpPr>
          <p:nvPr>
            <p:ph type="body" hasCustomPrompt="1" sz="quarter" idx="21"/>
          </p:nvPr>
        </p:nvSpPr>
        <p:spPr bwMode="white">
          <a:xfrm>
            <a:off x="5100309" y="568327"/>
            <a:ext cx="6728834" cy="661384"/>
          </a:xfrm>
          <a:prstGeom prst="rect">
            <a:avLst/>
          </a:prstGeom>
          <a:ln>
            <a:headEnd type="none"/>
            <a:tailEnd type="none"/>
          </a:ln>
        </p:spPr>
        <p:txBody>
          <a:bodyPr lIns="0" tIns="45720" rIns="0" bIns="45720" wrap="square">
            <a:noAutofit/>
          </a:bodyPr>
          <a:lstStyle>
            <a:lvl1pPr marL="0" indent="0" rtl="0">
              <a:buNone/>
              <a:defRPr lang="de-DE" sz="2000" b="1" dirty="0">
                <a:latin typeface="+mj-lt"/>
              </a:defRPr>
            </a:lvl1pPr>
          </a:lstStyle>
          <a:p>
            <a:pPr marL="228600" indent="-228600">
              <a:spcBef>
                <a:spcPts val="0"/>
              </a:spcBef>
            </a:pPr>
            <a:r>
              <a:rPr lang="en-GB" dirty="0"/>
              <a:t>Title</a:t>
            </a:r>
          </a:p>
        </p:txBody>
      </p:sp>
      <p:sp>
        <p:nvSpPr>
          <p:cNvPr id="12" name="Text Placeholder 4"/>
          <p:cNvSpPr>
            <a:spLocks noGrp="1"/>
          </p:cNvSpPr>
          <p:nvPr>
            <p:ph type="body" hasCustomPrompt="1" sz="quarter" idx="22"/>
          </p:nvPr>
        </p:nvSpPr>
        <p:spPr bwMode="white">
          <a:xfrm>
            <a:off x="5100309" y="1409702"/>
            <a:ext cx="6728834" cy="4791074"/>
          </a:xfrm>
          <a:prstGeom prst="rect">
            <a:avLst/>
          </a:prstGeom>
          <a:ln>
            <a:headEnd type="none"/>
            <a:tailEnd type="none"/>
          </a:ln>
        </p:spPr>
        <p:txBody>
          <a:bodyPr lIns="0" rIns="0" wrap="square"/>
          <a:lstStyle>
            <a:lvl1pPr marL="180975" indent="-180975" rtl="0">
              <a:defRPr sz="1200" dirty="0">
                <a:latin typeface="+mn-lt"/>
              </a:defRPr>
            </a:lvl1pPr>
            <a:lvl2pPr marL="628650" indent="-171450" rtl="0">
              <a:defRPr sz="1200" dirty="0">
                <a:latin typeface="+mn-lt"/>
              </a:defRPr>
            </a:lvl2pPr>
            <a:lvl3pPr marL="1076325" indent="-161925" rtl="0">
              <a:defRPr sz="1200" dirty="0">
                <a:latin typeface="+mn-lt"/>
              </a:defRPr>
            </a:lvl3pPr>
            <a:lvl4pPr marL="1524000" indent="-152400" rtl="0">
              <a:defRPr sz="1200" dirty="0">
                <a:latin typeface="+mn-lt"/>
              </a:defRPr>
            </a:lvl4pPr>
            <a:lvl5pPr marL="1971675" indent="-142875" rtl="0">
              <a:defRPr sz="1200" dirty="0">
                <a:latin typeface="+mn-lt"/>
              </a:defRPr>
            </a:lvl5pPr>
          </a:lstStyle>
          <a:p>
            <a:pPr/>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Footer Placeholder 4"/>
          <p:cNvSpPr txBox="1">
            <a:spLocks noChangeArrowheads="1"/>
          </p:cNvSpPr>
          <p:nvPr userDrawn="1"/>
        </p:nvSpPr>
        <p:spPr bwMode="white">
          <a:xfrm>
            <a:off x="371474" y="6661114"/>
            <a:ext cx="2380460" cy="123111"/>
          </a:xfrm>
          <a:prstGeom prst="rect">
            <a:avLst/>
          </a:prstGeom>
          <a:ln>
            <a:headEnd type="none"/>
            <a:tailEnd type="none"/>
          </a:ln>
        </p:spPr>
        <p:txBody>
          <a:bodyPr lIns="0" tIns="0" rIns="0" bIns="0" anchor="ctr" wrap="none">
            <a:spAutoFit/>
          </a:bodyPr>
          <a:lstStyle>
            <a:defPPr defTabSz="914400">
              <a:defRPr lang="de-DE" dirty="0"/>
            </a:defPPr>
            <a:lvl1pPr defTabSz="914400">
              <a:defRPr sz="800" dirty="0">
                <a:ea typeface="Verdana"/>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defTabSz="914400"/>
            <a:r>
              <a:rPr lang="en-GB" dirty="0"/>
              <a:t>Internal | Client confidential | Strictly confidential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4_Content | Bullets">
    <p:bg>
      <p:bgPr>
        <a:solidFill>
          <a:schemeClr val="bg1"/>
        </a:solidFill>
      </p:bgPr>
    </p:bg>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2" name="Freeform: Shape 6"/>
          <p:cNvSpPr>
            <a:spLocks/>
          </p:cNvSpPr>
          <p:nvPr userDrawn="1"/>
        </p:nvSpPr>
        <p:spPr bwMode="white">
          <a:xfrm flipH="1">
            <a:off x="7264069" y="0"/>
            <a:ext cx="4927931" cy="6858000"/>
          </a:xfrm>
          <a:custGeom>
            <a:avLst/>
            <a:gdLst>
              <a:gd name="connsiteX0" fmla="*/ 0 w 4927931"/>
              <a:gd name="connsiteY0" fmla="*/ 0 h 6858000"/>
              <a:gd name="connsiteX1" fmla="*/ 288580 w 4927931"/>
              <a:gd name="connsiteY1" fmla="*/ 0 h 6858000"/>
              <a:gd name="connsiteX2" fmla="*/ 1409700 w 4927931"/>
              <a:gd name="connsiteY2" fmla="*/ 0 h 6858000"/>
              <a:gd name="connsiteX3" fmla="*/ 4639351 w 4927931"/>
              <a:gd name="connsiteY3" fmla="*/ 0 h 6858000"/>
              <a:gd name="connsiteX4" fmla="*/ 4927931 w 4927931"/>
              <a:gd name="connsiteY4" fmla="*/ 288580 h 6858000"/>
              <a:gd name="connsiteX5" fmla="*/ 4927931 w 4927931"/>
              <a:gd name="connsiteY5" fmla="*/ 6569420 h 6858000"/>
              <a:gd name="connsiteX6" fmla="*/ 4639351 w 4927931"/>
              <a:gd name="connsiteY6" fmla="*/ 6858000 h 6858000"/>
              <a:gd name="connsiteX7" fmla="*/ 1409700 w 4927931"/>
              <a:gd name="connsiteY7" fmla="*/ 6858000 h 6858000"/>
              <a:gd name="connsiteX8" fmla="*/ 288580 w 4927931"/>
              <a:gd name="connsiteY8" fmla="*/ 6858000 h 6858000"/>
              <a:gd name="connsiteX9" fmla="*/ 0 w 4927931"/>
              <a:gd name="connsiteY9" fmla="*/ 6858000 h 6858000"/>
              <a:gd name="connsiteX10" fmla="*/ 0 w 4927931"/>
              <a:gd name="connsiteY10" fmla="*/ 6569420 h 6858000"/>
              <a:gd name="connsiteX11" fmla="*/ 0 w 4927931"/>
              <a:gd name="connsiteY11" fmla="*/ 2885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27931" h="6858000" fill="norm">
                <a:moveTo>
                  <a:pt x="0" y="0"/>
                </a:moveTo>
                <a:lnTo>
                  <a:pt x="288580" y="0"/>
                </a:lnTo>
                <a:lnTo>
                  <a:pt x="1409700" y="0"/>
                </a:lnTo>
                <a:lnTo>
                  <a:pt x="4639351" y="0"/>
                </a:lnTo>
                <a:cubicBezTo>
                  <a:pt x="4798729" y="0"/>
                  <a:pt x="4927931" y="129202"/>
                  <a:pt x="4927931" y="288580"/>
                </a:cubicBezTo>
                <a:lnTo>
                  <a:pt x="4927931" y="6569420"/>
                </a:lnTo>
                <a:cubicBezTo>
                  <a:pt x="4927931" y="6728798"/>
                  <a:pt x="4798729" y="6858000"/>
                  <a:pt x="4639351" y="6858000"/>
                </a:cubicBezTo>
                <a:lnTo>
                  <a:pt x="1409700" y="6858000"/>
                </a:lnTo>
                <a:lnTo>
                  <a:pt x="288580" y="6858000"/>
                </a:lnTo>
                <a:lnTo>
                  <a:pt x="0" y="6858000"/>
                </a:lnTo>
                <a:lnTo>
                  <a:pt x="0" y="6569420"/>
                </a:lnTo>
                <a:lnTo>
                  <a:pt x="0" y="288580"/>
                </a:lnTo>
                <a:close/>
              </a:path>
            </a:pathLst>
          </a:custGeom>
          <a:solidFill>
            <a:srgbClr val="F2F2F2"/>
          </a:solidFill>
          <a:ln>
            <a:noFill/>
            <a:headEnd type="none"/>
            <a:tailEnd type="none"/>
          </a:ln>
        </p:spPr>
        <p:style>
          <a:lnRef idx="2">
            <a:schemeClr val="accent1">
              <a:shade val="15000"/>
            </a:schemeClr>
          </a:lnRef>
          <a:fillRef idx="1">
            <a:schemeClr val="accent1"/>
          </a:fillRef>
          <a:effectRef idx="0">
            <a:schemeClr val="accent1"/>
          </a:effectRef>
          <a:fontRef idx="minor">
            <a:schemeClr val="lt1"/>
          </a:fontRef>
        </p:style>
        <p:txBody>
          <a:bodyPr anchor="ctr" wrap="square">
            <a:noAutofit/>
          </a:bodyPr>
          <a:lstStyle/>
          <a:p>
            <a:pPr rtl="0" algn="ctr" defTabSz="914400"/>
            <a:endParaRPr lang="en-GB" dirty="0"/>
          </a:p>
        </p:txBody>
      </p:sp>
      <p:sp>
        <p:nvSpPr>
          <p:cNvPr id="9" name="Textplatzhalter 18"/>
          <p:cNvSpPr>
            <a:spLocks noGrp="1"/>
          </p:cNvSpPr>
          <p:nvPr>
            <p:ph type="body" hasCustomPrompt="1" sz="quarter" idx="12"/>
          </p:nvPr>
        </p:nvSpPr>
        <p:spPr bwMode="white">
          <a:xfrm>
            <a:off x="371474" y="307976"/>
            <a:ext cx="6408737" cy="260350"/>
          </a:xfrm>
          <a:prstGeom prst="rect">
            <a:avLst/>
          </a:prstGeom>
          <a:ln>
            <a:headEnd type="none"/>
            <a:tailEnd type="none"/>
          </a:ln>
        </p:spPr>
        <p:txBody>
          <a:bodyPr lIns="0" anchor="ctr" wrap="square"/>
          <a:lstStyle>
            <a:lvl1pPr marL="0" indent="0" rtl="0">
              <a:buNone/>
              <a:defRPr sz="900" dirty="0">
                <a:latin typeface="+mn-lt"/>
              </a:defRPr>
            </a:lvl1pPr>
            <a:lvl2pPr>
              <a:defRPr sz="900" dirty="0"/>
            </a:lvl2pPr>
            <a:lvl3pPr>
              <a:defRPr sz="900" dirty="0"/>
            </a:lvl3pPr>
            <a:lvl4pPr>
              <a:defRPr sz="900" dirty="0"/>
            </a:lvl4pPr>
            <a:lvl5pPr>
              <a:defRPr sz="900" dirty="0"/>
            </a:lvl5pPr>
          </a:lstStyle>
          <a:p>
            <a:pPr/>
            <a:r>
              <a:rPr lang="en-GB" dirty="0"/>
              <a:t>Subtitle</a:t>
            </a:r>
          </a:p>
        </p:txBody>
      </p:sp>
      <p:sp>
        <p:nvSpPr>
          <p:cNvPr id="11" name="Textplatzhalter 10"/>
          <p:cNvSpPr>
            <a:spLocks noGrp="1"/>
          </p:cNvSpPr>
          <p:nvPr>
            <p:ph type="body" hasCustomPrompt="1" sz="quarter" idx="13"/>
          </p:nvPr>
        </p:nvSpPr>
        <p:spPr bwMode="white">
          <a:xfrm>
            <a:off x="371475" y="568327"/>
            <a:ext cx="6408738" cy="661384"/>
          </a:xfrm>
          <a:prstGeom prst="rect">
            <a:avLst/>
          </a:prstGeom>
          <a:ln>
            <a:headEnd type="none"/>
            <a:tailEnd type="none"/>
          </a:ln>
        </p:spPr>
        <p:txBody>
          <a:bodyPr lIns="0" tIns="45720" rIns="0" bIns="45720" wrap="square">
            <a:noAutofit/>
          </a:bodyPr>
          <a:lstStyle>
            <a:lvl1pPr marL="0" indent="0" rtl="0">
              <a:buNone/>
              <a:defRPr lang="de-DE" sz="2000" b="1" dirty="0">
                <a:latin typeface="+mj-lt"/>
              </a:defRPr>
            </a:lvl1pPr>
          </a:lstStyle>
          <a:p>
            <a:pPr marL="228600" indent="-228600">
              <a:spcBef>
                <a:spcPts val="0"/>
              </a:spcBef>
            </a:pPr>
            <a:r>
              <a:rPr lang="en-GB" dirty="0"/>
              <a:t>Title</a:t>
            </a:r>
          </a:p>
        </p:txBody>
      </p:sp>
      <p:sp>
        <p:nvSpPr>
          <p:cNvPr id="5" name="Text Placeholder 4"/>
          <p:cNvSpPr>
            <a:spLocks noGrp="1"/>
          </p:cNvSpPr>
          <p:nvPr>
            <p:ph type="body" hasCustomPrompt="1" sz="quarter" idx="18"/>
          </p:nvPr>
        </p:nvSpPr>
        <p:spPr bwMode="white">
          <a:xfrm>
            <a:off x="371475" y="1409702"/>
            <a:ext cx="6408738" cy="4791074"/>
          </a:xfrm>
          <a:prstGeom prst="rect">
            <a:avLst/>
          </a:prstGeom>
          <a:ln>
            <a:headEnd type="none"/>
            <a:tailEnd type="none"/>
          </a:ln>
        </p:spPr>
        <p:txBody>
          <a:bodyPr lIns="0" rIns="0" wrap="square"/>
          <a:lstStyle>
            <a:lvl1pPr marL="180975" indent="-180975" rtl="0">
              <a:defRPr sz="1200" dirty="0">
                <a:latin typeface="+mn-lt"/>
              </a:defRPr>
            </a:lvl1pPr>
            <a:lvl2pPr marL="628650" indent="-171450" rtl="0">
              <a:defRPr sz="1200" dirty="0">
                <a:latin typeface="+mn-lt"/>
              </a:defRPr>
            </a:lvl2pPr>
            <a:lvl3pPr marL="1076325" indent="-161925" rtl="0">
              <a:defRPr sz="1200" dirty="0">
                <a:latin typeface="+mn-lt"/>
              </a:defRPr>
            </a:lvl3pPr>
            <a:lvl4pPr marL="1524000" indent="-152400" rtl="0">
              <a:defRPr sz="1200" dirty="0">
                <a:latin typeface="+mn-lt"/>
              </a:defRPr>
            </a:lvl4pPr>
            <a:lvl5pPr marL="1971675" indent="-142875" rtl="0">
              <a:defRPr sz="1200" dirty="0">
                <a:latin typeface="+mn-lt"/>
              </a:defRPr>
            </a:lvl5pPr>
          </a:lstStyle>
          <a:p>
            <a:pPr/>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pic>
        <p:nvPicPr>
          <p:cNvPr id="4" name="Grafik 3"/>
          <p:cNvPicPr>
            <a:picLocks noChangeAspect="1"/>
          </p:cNvPicPr>
          <p:nvPr/>
        </p:nvPicPr>
        <p:blipFill>
          <a:blip r:embed="rId5">
            <a:lum/>
          </a:blip>
          <a:srcRect t="40141" r="33697" b="24432"/>
          <a:stretch>
            <a:fillRect/>
          </a:stretch>
        </p:blipFill>
        <p:spPr bwMode="white">
          <a:xfrm>
            <a:off x="371474" y="6378987"/>
            <a:ext cx="787729" cy="157062"/>
          </a:xfrm>
          <a:prstGeom prst="rect">
            <a:avLst/>
          </a:prstGeom>
          <a:ln>
            <a:headEnd type="none"/>
            <a:tailEnd type="none"/>
          </a:ln>
        </p:spPr>
      </p:pic>
      <p:sp>
        <p:nvSpPr>
          <p:cNvPr id="13" name="Footer Placeholder 4"/>
          <p:cNvSpPr txBox="1">
            <a:spLocks noChangeArrowheads="1"/>
          </p:cNvSpPr>
          <p:nvPr userDrawn="1"/>
        </p:nvSpPr>
        <p:spPr bwMode="white">
          <a:xfrm>
            <a:off x="371474" y="6661114"/>
            <a:ext cx="2380460" cy="123111"/>
          </a:xfrm>
          <a:prstGeom prst="rect">
            <a:avLst/>
          </a:prstGeom>
          <a:ln>
            <a:headEnd type="none"/>
            <a:tailEnd type="none"/>
          </a:ln>
        </p:spPr>
        <p:txBody>
          <a:bodyPr lIns="0" tIns="0" rIns="0" bIns="0" anchor="ctr" wrap="none">
            <a:spAutoFit/>
          </a:bodyPr>
          <a:lstStyle>
            <a:defPPr defTabSz="914400">
              <a:defRPr lang="de-DE" dirty="0"/>
            </a:defPPr>
            <a:lvl1pPr defTabSz="914400">
              <a:defRPr sz="800" dirty="0">
                <a:ea typeface="Verdana"/>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defTabSz="914400"/>
            <a:r>
              <a:rPr lang="en-GB" dirty="0"/>
              <a:t>Internal | Client confidential | Strictly confidential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ontent | Bullets White-Grey">
    <p:bg>
      <p:bgPr>
        <a:solidFill>
          <a:srgbClr val="F2F2F2"/>
        </a:solidFill>
      </p:bgPr>
    </p:bg>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2" name="Freeform: Shape 6"/>
          <p:cNvSpPr>
            <a:spLocks/>
          </p:cNvSpPr>
          <p:nvPr userDrawn="1"/>
        </p:nvSpPr>
        <p:spPr bwMode="white">
          <a:xfrm>
            <a:off x="0" y="0"/>
            <a:ext cx="4927931" cy="6858000"/>
          </a:xfrm>
          <a:custGeom>
            <a:avLst/>
            <a:gdLst>
              <a:gd name="connsiteX0" fmla="*/ 0 w 4927931"/>
              <a:gd name="connsiteY0" fmla="*/ 0 h 6858000"/>
              <a:gd name="connsiteX1" fmla="*/ 288580 w 4927931"/>
              <a:gd name="connsiteY1" fmla="*/ 0 h 6858000"/>
              <a:gd name="connsiteX2" fmla="*/ 1409700 w 4927931"/>
              <a:gd name="connsiteY2" fmla="*/ 0 h 6858000"/>
              <a:gd name="connsiteX3" fmla="*/ 4639351 w 4927931"/>
              <a:gd name="connsiteY3" fmla="*/ 0 h 6858000"/>
              <a:gd name="connsiteX4" fmla="*/ 4927931 w 4927931"/>
              <a:gd name="connsiteY4" fmla="*/ 288580 h 6858000"/>
              <a:gd name="connsiteX5" fmla="*/ 4927931 w 4927931"/>
              <a:gd name="connsiteY5" fmla="*/ 6569420 h 6858000"/>
              <a:gd name="connsiteX6" fmla="*/ 4639351 w 4927931"/>
              <a:gd name="connsiteY6" fmla="*/ 6858000 h 6858000"/>
              <a:gd name="connsiteX7" fmla="*/ 1409700 w 4927931"/>
              <a:gd name="connsiteY7" fmla="*/ 6858000 h 6858000"/>
              <a:gd name="connsiteX8" fmla="*/ 288580 w 4927931"/>
              <a:gd name="connsiteY8" fmla="*/ 6858000 h 6858000"/>
              <a:gd name="connsiteX9" fmla="*/ 0 w 4927931"/>
              <a:gd name="connsiteY9" fmla="*/ 6858000 h 6858000"/>
              <a:gd name="connsiteX10" fmla="*/ 0 w 4927931"/>
              <a:gd name="connsiteY10" fmla="*/ 6569420 h 6858000"/>
              <a:gd name="connsiteX11" fmla="*/ 0 w 4927931"/>
              <a:gd name="connsiteY11" fmla="*/ 2885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27931" h="6858000" fill="norm">
                <a:moveTo>
                  <a:pt x="0" y="0"/>
                </a:moveTo>
                <a:lnTo>
                  <a:pt x="288580" y="0"/>
                </a:lnTo>
                <a:lnTo>
                  <a:pt x="1409700" y="0"/>
                </a:lnTo>
                <a:lnTo>
                  <a:pt x="4639351" y="0"/>
                </a:lnTo>
                <a:cubicBezTo>
                  <a:pt x="4798729" y="0"/>
                  <a:pt x="4927931" y="129202"/>
                  <a:pt x="4927931" y="288580"/>
                </a:cubicBezTo>
                <a:lnTo>
                  <a:pt x="4927931" y="6569420"/>
                </a:lnTo>
                <a:cubicBezTo>
                  <a:pt x="4927931" y="6728798"/>
                  <a:pt x="4798729" y="6858000"/>
                  <a:pt x="4639351" y="6858000"/>
                </a:cubicBezTo>
                <a:lnTo>
                  <a:pt x="1409700" y="6858000"/>
                </a:lnTo>
                <a:lnTo>
                  <a:pt x="288580" y="6858000"/>
                </a:lnTo>
                <a:lnTo>
                  <a:pt x="0" y="6858000"/>
                </a:lnTo>
                <a:lnTo>
                  <a:pt x="0" y="6569420"/>
                </a:lnTo>
                <a:lnTo>
                  <a:pt x="0" y="288580"/>
                </a:lnTo>
                <a:close/>
              </a:path>
            </a:pathLst>
          </a:custGeom>
          <a:solidFill>
            <a:schemeClr val="lt1"/>
          </a:solidFill>
          <a:ln>
            <a:noFill/>
            <a:headEnd type="none"/>
            <a:tailEnd type="none"/>
          </a:ln>
        </p:spPr>
        <p:style>
          <a:lnRef idx="2">
            <a:schemeClr val="accent1">
              <a:shade val="15000"/>
            </a:schemeClr>
          </a:lnRef>
          <a:fillRef idx="1">
            <a:schemeClr val="accent1"/>
          </a:fillRef>
          <a:effectRef idx="0">
            <a:schemeClr val="accent1"/>
          </a:effectRef>
          <a:fontRef idx="minor">
            <a:schemeClr val="lt1"/>
          </a:fontRef>
        </p:style>
        <p:txBody>
          <a:bodyPr anchor="ctr" wrap="square">
            <a:noAutofit/>
          </a:bodyPr>
          <a:lstStyle/>
          <a:p>
            <a:pPr rtl="0" algn="ctr" defTabSz="914400"/>
            <a:endParaRPr lang="en-GB" dirty="0"/>
          </a:p>
        </p:txBody>
      </p:sp>
      <p:sp>
        <p:nvSpPr>
          <p:cNvPr id="9" name="Textplatzhalter 18"/>
          <p:cNvSpPr>
            <a:spLocks noGrp="1"/>
          </p:cNvSpPr>
          <p:nvPr>
            <p:ph type="body" hasCustomPrompt="1" sz="quarter" idx="12"/>
          </p:nvPr>
        </p:nvSpPr>
        <p:spPr bwMode="white">
          <a:xfrm>
            <a:off x="371475" y="307976"/>
            <a:ext cx="4327522" cy="260350"/>
          </a:xfrm>
          <a:prstGeom prst="rect">
            <a:avLst/>
          </a:prstGeom>
          <a:ln>
            <a:headEnd type="none"/>
            <a:tailEnd type="none"/>
          </a:ln>
        </p:spPr>
        <p:txBody>
          <a:bodyPr lIns="0" anchor="ctr" wrap="square"/>
          <a:lstStyle>
            <a:lvl1pPr marL="0" indent="0" rtl="0">
              <a:buNone/>
              <a:defRPr sz="900" dirty="0">
                <a:latin typeface="+mn-lt"/>
              </a:defRPr>
            </a:lvl1pPr>
            <a:lvl2pPr>
              <a:defRPr sz="900" dirty="0"/>
            </a:lvl2pPr>
            <a:lvl3pPr>
              <a:defRPr sz="900" dirty="0"/>
            </a:lvl3pPr>
            <a:lvl4pPr>
              <a:defRPr sz="900" dirty="0"/>
            </a:lvl4pPr>
            <a:lvl5pPr>
              <a:defRPr sz="900" dirty="0"/>
            </a:lvl5pPr>
          </a:lstStyle>
          <a:p>
            <a:pPr/>
            <a:r>
              <a:rPr lang="en-GB" dirty="0"/>
              <a:t>Subtitle</a:t>
            </a:r>
          </a:p>
        </p:txBody>
      </p:sp>
      <p:sp>
        <p:nvSpPr>
          <p:cNvPr id="11" name="Textplatzhalter 10"/>
          <p:cNvSpPr>
            <a:spLocks noGrp="1"/>
          </p:cNvSpPr>
          <p:nvPr>
            <p:ph type="body" hasCustomPrompt="1" sz="quarter" idx="13"/>
          </p:nvPr>
        </p:nvSpPr>
        <p:spPr bwMode="white">
          <a:xfrm>
            <a:off x="371475" y="568327"/>
            <a:ext cx="4327523" cy="661384"/>
          </a:xfrm>
          <a:prstGeom prst="rect">
            <a:avLst/>
          </a:prstGeom>
          <a:ln>
            <a:headEnd type="none"/>
            <a:tailEnd type="none"/>
          </a:ln>
        </p:spPr>
        <p:txBody>
          <a:bodyPr lIns="0" tIns="45720" rIns="0" bIns="45720" wrap="square">
            <a:noAutofit/>
          </a:bodyPr>
          <a:lstStyle>
            <a:lvl1pPr marL="0" indent="0" rtl="0">
              <a:buNone/>
              <a:defRPr lang="de-DE" sz="2000" b="1" dirty="0">
                <a:latin typeface="+mj-lt"/>
              </a:defRPr>
            </a:lvl1pPr>
          </a:lstStyle>
          <a:p>
            <a:pPr marL="228600" indent="-228600">
              <a:spcBef>
                <a:spcPts val="0"/>
              </a:spcBef>
            </a:pPr>
            <a:r>
              <a:rPr lang="en-GB" dirty="0"/>
              <a:t>Title</a:t>
            </a:r>
          </a:p>
        </p:txBody>
      </p:sp>
      <p:sp>
        <p:nvSpPr>
          <p:cNvPr id="5" name="Text Placeholder 4"/>
          <p:cNvSpPr>
            <a:spLocks noGrp="1"/>
          </p:cNvSpPr>
          <p:nvPr>
            <p:ph type="body" hasCustomPrompt="1" sz="quarter" idx="18"/>
          </p:nvPr>
        </p:nvSpPr>
        <p:spPr bwMode="white">
          <a:xfrm>
            <a:off x="371475" y="1409702"/>
            <a:ext cx="4327523" cy="4791074"/>
          </a:xfrm>
          <a:prstGeom prst="rect">
            <a:avLst/>
          </a:prstGeom>
          <a:ln>
            <a:headEnd type="none"/>
            <a:tailEnd type="none"/>
          </a:ln>
        </p:spPr>
        <p:txBody>
          <a:bodyPr lIns="0" rIns="0" wrap="square"/>
          <a:lstStyle>
            <a:lvl1pPr marL="180975" indent="-180975" rtl="0">
              <a:defRPr sz="1200" dirty="0">
                <a:latin typeface="+mn-lt"/>
              </a:defRPr>
            </a:lvl1pPr>
            <a:lvl2pPr marL="628650" indent="-171450" rtl="0">
              <a:defRPr sz="1200" dirty="0">
                <a:latin typeface="+mn-lt"/>
              </a:defRPr>
            </a:lvl2pPr>
            <a:lvl3pPr marL="1076325" indent="-161925" rtl="0">
              <a:defRPr sz="1200" dirty="0">
                <a:latin typeface="+mn-lt"/>
              </a:defRPr>
            </a:lvl3pPr>
            <a:lvl4pPr marL="1524000" indent="-152400" rtl="0">
              <a:defRPr sz="1200" dirty="0">
                <a:latin typeface="+mn-lt"/>
              </a:defRPr>
            </a:lvl4pPr>
            <a:lvl5pPr marL="1971675" indent="-142875" rtl="0">
              <a:defRPr sz="1200" dirty="0">
                <a:latin typeface="+mn-lt"/>
              </a:defRPr>
            </a:lvl5pPr>
          </a:lstStyle>
          <a:p>
            <a:pPr/>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pic>
        <p:nvPicPr>
          <p:cNvPr id="4" name="Grafik 3"/>
          <p:cNvPicPr>
            <a:picLocks noChangeAspect="1"/>
          </p:cNvPicPr>
          <p:nvPr/>
        </p:nvPicPr>
        <p:blipFill>
          <a:blip r:embed="rId5">
            <a:lum/>
          </a:blip>
          <a:srcRect t="40141" r="33697" b="24432"/>
          <a:stretch>
            <a:fillRect/>
          </a:stretch>
        </p:blipFill>
        <p:spPr bwMode="white">
          <a:xfrm>
            <a:off x="371474" y="6378987"/>
            <a:ext cx="787729" cy="157062"/>
          </a:xfrm>
          <a:prstGeom prst="rect">
            <a:avLst/>
          </a:prstGeom>
          <a:ln>
            <a:headEnd type="none"/>
            <a:tailEnd type="none"/>
          </a:ln>
        </p:spPr>
      </p:pic>
      <p:sp>
        <p:nvSpPr>
          <p:cNvPr id="8" name="Textplatzhalter 18"/>
          <p:cNvSpPr>
            <a:spLocks noGrp="1"/>
          </p:cNvSpPr>
          <p:nvPr>
            <p:ph type="body" hasCustomPrompt="1" sz="quarter" idx="20"/>
          </p:nvPr>
        </p:nvSpPr>
        <p:spPr bwMode="white">
          <a:xfrm>
            <a:off x="5100309" y="307976"/>
            <a:ext cx="6728832" cy="260350"/>
          </a:xfrm>
          <a:prstGeom prst="rect">
            <a:avLst/>
          </a:prstGeom>
          <a:ln>
            <a:headEnd type="none"/>
            <a:tailEnd type="none"/>
          </a:ln>
        </p:spPr>
        <p:txBody>
          <a:bodyPr lIns="0" anchor="ctr" wrap="square"/>
          <a:lstStyle>
            <a:lvl1pPr marL="0" indent="0" rtl="0">
              <a:buNone/>
              <a:defRPr sz="900" dirty="0">
                <a:latin typeface="+mn-lt"/>
              </a:defRPr>
            </a:lvl1pPr>
            <a:lvl2pPr>
              <a:defRPr sz="900" dirty="0"/>
            </a:lvl2pPr>
            <a:lvl3pPr>
              <a:defRPr sz="900" dirty="0"/>
            </a:lvl3pPr>
            <a:lvl4pPr>
              <a:defRPr sz="900" dirty="0"/>
            </a:lvl4pPr>
            <a:lvl5pPr>
              <a:defRPr sz="900" dirty="0"/>
            </a:lvl5pPr>
          </a:lstStyle>
          <a:p>
            <a:pPr/>
            <a:r>
              <a:rPr lang="en-GB" dirty="0"/>
              <a:t>Subtitle</a:t>
            </a:r>
          </a:p>
        </p:txBody>
      </p:sp>
      <p:sp>
        <p:nvSpPr>
          <p:cNvPr id="10" name="Textplatzhalter 10"/>
          <p:cNvSpPr>
            <a:spLocks noGrp="1"/>
          </p:cNvSpPr>
          <p:nvPr>
            <p:ph type="body" hasCustomPrompt="1" sz="quarter" idx="21"/>
          </p:nvPr>
        </p:nvSpPr>
        <p:spPr bwMode="white">
          <a:xfrm>
            <a:off x="5100309" y="568327"/>
            <a:ext cx="6728834" cy="661384"/>
          </a:xfrm>
          <a:prstGeom prst="rect">
            <a:avLst/>
          </a:prstGeom>
          <a:ln>
            <a:headEnd type="none"/>
            <a:tailEnd type="none"/>
          </a:ln>
        </p:spPr>
        <p:txBody>
          <a:bodyPr lIns="0" tIns="45720" rIns="0" bIns="45720" wrap="square">
            <a:noAutofit/>
          </a:bodyPr>
          <a:lstStyle>
            <a:lvl1pPr marL="0" indent="0" rtl="0">
              <a:buNone/>
              <a:defRPr lang="de-DE" sz="2000" b="1" dirty="0">
                <a:latin typeface="+mj-lt"/>
              </a:defRPr>
            </a:lvl1pPr>
          </a:lstStyle>
          <a:p>
            <a:pPr marL="228600" indent="-228600">
              <a:spcBef>
                <a:spcPts val="0"/>
              </a:spcBef>
            </a:pPr>
            <a:r>
              <a:rPr lang="en-GB" dirty="0"/>
              <a:t>Title</a:t>
            </a:r>
          </a:p>
        </p:txBody>
      </p:sp>
      <p:sp>
        <p:nvSpPr>
          <p:cNvPr id="12" name="Text Placeholder 4"/>
          <p:cNvSpPr>
            <a:spLocks noGrp="1"/>
          </p:cNvSpPr>
          <p:nvPr>
            <p:ph type="body" hasCustomPrompt="1" sz="quarter" idx="22"/>
          </p:nvPr>
        </p:nvSpPr>
        <p:spPr bwMode="white">
          <a:xfrm>
            <a:off x="5100309" y="1409702"/>
            <a:ext cx="6728834" cy="4791074"/>
          </a:xfrm>
          <a:prstGeom prst="rect">
            <a:avLst/>
          </a:prstGeom>
          <a:ln>
            <a:headEnd type="none"/>
            <a:tailEnd type="none"/>
          </a:ln>
        </p:spPr>
        <p:txBody>
          <a:bodyPr lIns="0" rIns="0" wrap="square"/>
          <a:lstStyle>
            <a:lvl1pPr marL="180975" indent="-180975" rtl="0">
              <a:defRPr sz="1200" dirty="0">
                <a:latin typeface="+mn-lt"/>
              </a:defRPr>
            </a:lvl1pPr>
            <a:lvl2pPr marL="628650" indent="-171450" rtl="0">
              <a:defRPr sz="1200" dirty="0">
                <a:latin typeface="+mn-lt"/>
              </a:defRPr>
            </a:lvl2pPr>
            <a:lvl3pPr marL="1076325" indent="-161925" rtl="0">
              <a:defRPr sz="1200" dirty="0">
                <a:latin typeface="+mn-lt"/>
              </a:defRPr>
            </a:lvl3pPr>
            <a:lvl4pPr marL="1524000" indent="-152400" rtl="0">
              <a:defRPr sz="1200" dirty="0">
                <a:latin typeface="+mn-lt"/>
              </a:defRPr>
            </a:lvl4pPr>
            <a:lvl5pPr marL="1971675" indent="-142875" rtl="0">
              <a:defRPr sz="1200" dirty="0">
                <a:latin typeface="+mn-lt"/>
              </a:defRPr>
            </a:lvl5pPr>
          </a:lstStyle>
          <a:p>
            <a:pPr/>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Footer Placeholder 4"/>
          <p:cNvSpPr txBox="1">
            <a:spLocks noChangeArrowheads="1"/>
          </p:cNvSpPr>
          <p:nvPr userDrawn="1"/>
        </p:nvSpPr>
        <p:spPr bwMode="white">
          <a:xfrm>
            <a:off x="371474" y="6661114"/>
            <a:ext cx="2380460" cy="123111"/>
          </a:xfrm>
          <a:prstGeom prst="rect">
            <a:avLst/>
          </a:prstGeom>
          <a:ln>
            <a:headEnd type="none"/>
            <a:tailEnd type="none"/>
          </a:ln>
        </p:spPr>
        <p:txBody>
          <a:bodyPr lIns="0" tIns="0" rIns="0" bIns="0" anchor="ctr" wrap="none">
            <a:spAutoFit/>
          </a:bodyPr>
          <a:lstStyle>
            <a:defPPr defTabSz="914400">
              <a:defRPr lang="de-DE" dirty="0"/>
            </a:defPPr>
            <a:lvl1pPr defTabSz="914400">
              <a:defRPr sz="800" dirty="0">
                <a:ea typeface="Verdana"/>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defTabSz="914400"/>
            <a:r>
              <a:rPr lang="en-GB" dirty="0"/>
              <a:t>Internal | Client confidential | Strictly confidential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ontent | Grey-Right">
    <p:bg>
      <p:bgPr>
        <a:solidFill>
          <a:srgbClr val="F2F2F2"/>
        </a:solidFill>
      </p:bgPr>
    </p:bg>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7" name="Freihandform: Form 6"/>
          <p:cNvSpPr>
            <a:spLocks/>
          </p:cNvSpPr>
          <p:nvPr userDrawn="1"/>
        </p:nvSpPr>
        <p:spPr bwMode="white">
          <a:xfrm>
            <a:off x="-1" y="0"/>
            <a:ext cx="3640667" cy="6858000"/>
          </a:xfrm>
          <a:custGeom>
            <a:avLst/>
            <a:gdLst>
              <a:gd name="connsiteX0" fmla="*/ 0 w 3640667"/>
              <a:gd name="connsiteY0" fmla="*/ 0 h 6858000"/>
              <a:gd name="connsiteX1" fmla="*/ 122436 w 3640667"/>
              <a:gd name="connsiteY1" fmla="*/ 0 h 6858000"/>
              <a:gd name="connsiteX2" fmla="*/ 3352087 w 3640667"/>
              <a:gd name="connsiteY2" fmla="*/ 0 h 6858000"/>
              <a:gd name="connsiteX3" fmla="*/ 3640667 w 3640667"/>
              <a:gd name="connsiteY3" fmla="*/ 288580 h 6858000"/>
              <a:gd name="connsiteX4" fmla="*/ 3640667 w 3640667"/>
              <a:gd name="connsiteY4" fmla="*/ 6569420 h 6858000"/>
              <a:gd name="connsiteX5" fmla="*/ 3352087 w 3640667"/>
              <a:gd name="connsiteY5" fmla="*/ 6858000 h 6858000"/>
              <a:gd name="connsiteX6" fmla="*/ 122436 w 3640667"/>
              <a:gd name="connsiteY6" fmla="*/ 6858000 h 6858000"/>
              <a:gd name="connsiteX7" fmla="*/ 0 w 3640667"/>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0667" h="6858000" fill="norm">
                <a:moveTo>
                  <a:pt x="0" y="0"/>
                </a:moveTo>
                <a:lnTo>
                  <a:pt x="122436" y="0"/>
                </a:lnTo>
                <a:lnTo>
                  <a:pt x="3352087" y="0"/>
                </a:lnTo>
                <a:cubicBezTo>
                  <a:pt x="3511465" y="0"/>
                  <a:pt x="3640667" y="129202"/>
                  <a:pt x="3640667" y="288580"/>
                </a:cubicBezTo>
                <a:lnTo>
                  <a:pt x="3640667" y="6569420"/>
                </a:lnTo>
                <a:cubicBezTo>
                  <a:pt x="3640667" y="6728798"/>
                  <a:pt x="3511465" y="6858000"/>
                  <a:pt x="3352087" y="6858000"/>
                </a:cubicBezTo>
                <a:lnTo>
                  <a:pt x="122436" y="6858000"/>
                </a:lnTo>
                <a:lnTo>
                  <a:pt x="0" y="6858000"/>
                </a:lnTo>
                <a:close/>
              </a:path>
            </a:pathLst>
          </a:custGeom>
          <a:solidFill>
            <a:schemeClr val="lt1"/>
          </a:solidFill>
          <a:ln>
            <a:noFill/>
            <a:headEnd type="none"/>
            <a:tailEnd type="none"/>
          </a:ln>
        </p:spPr>
        <p:style>
          <a:lnRef idx="2">
            <a:schemeClr val="accent1">
              <a:shade val="15000"/>
            </a:schemeClr>
          </a:lnRef>
          <a:fillRef idx="1">
            <a:schemeClr val="accent1"/>
          </a:fillRef>
          <a:effectRef idx="0">
            <a:schemeClr val="accent1"/>
          </a:effectRef>
          <a:fontRef idx="minor">
            <a:schemeClr val="lt1"/>
          </a:fontRef>
        </p:style>
        <p:txBody>
          <a:bodyPr anchor="ctr" wrap="square">
            <a:noAutofit/>
          </a:bodyPr>
          <a:lstStyle/>
          <a:p>
            <a:pPr rtl="0" algn="ctr" defTabSz="914400"/>
            <a:endParaRPr lang="en-GB" dirty="0"/>
          </a:p>
        </p:txBody>
      </p:sp>
      <p:sp>
        <p:nvSpPr>
          <p:cNvPr id="9" name="Textplatzhalter 18"/>
          <p:cNvSpPr>
            <a:spLocks noGrp="1"/>
          </p:cNvSpPr>
          <p:nvPr>
            <p:ph type="body" hasCustomPrompt="1" sz="quarter" idx="12"/>
          </p:nvPr>
        </p:nvSpPr>
        <p:spPr bwMode="white">
          <a:xfrm>
            <a:off x="371475" y="307976"/>
            <a:ext cx="2955924" cy="260350"/>
          </a:xfrm>
          <a:prstGeom prst="rect">
            <a:avLst/>
          </a:prstGeom>
          <a:ln>
            <a:headEnd type="none"/>
            <a:tailEnd type="none"/>
          </a:ln>
        </p:spPr>
        <p:txBody>
          <a:bodyPr lIns="0" anchor="ctr" wrap="square"/>
          <a:lstStyle>
            <a:lvl1pPr marL="0" indent="0" rtl="0">
              <a:buNone/>
              <a:defRPr sz="900" dirty="0">
                <a:latin typeface="+mn-lt"/>
              </a:defRPr>
            </a:lvl1pPr>
            <a:lvl2pPr>
              <a:defRPr sz="900" dirty="0"/>
            </a:lvl2pPr>
            <a:lvl3pPr>
              <a:defRPr sz="900" dirty="0"/>
            </a:lvl3pPr>
            <a:lvl4pPr>
              <a:defRPr sz="900" dirty="0"/>
            </a:lvl4pPr>
            <a:lvl5pPr>
              <a:defRPr sz="900" dirty="0"/>
            </a:lvl5pPr>
          </a:lstStyle>
          <a:p>
            <a:pPr/>
            <a:r>
              <a:rPr lang="en-GB" dirty="0"/>
              <a:t>Subtitle</a:t>
            </a:r>
          </a:p>
        </p:txBody>
      </p:sp>
      <p:sp>
        <p:nvSpPr>
          <p:cNvPr id="11" name="Textplatzhalter 10"/>
          <p:cNvSpPr>
            <a:spLocks noGrp="1"/>
          </p:cNvSpPr>
          <p:nvPr>
            <p:ph type="body" hasCustomPrompt="1" sz="quarter" idx="13"/>
          </p:nvPr>
        </p:nvSpPr>
        <p:spPr bwMode="white">
          <a:xfrm>
            <a:off x="371475" y="568327"/>
            <a:ext cx="2955925" cy="661384"/>
          </a:xfrm>
          <a:prstGeom prst="rect">
            <a:avLst/>
          </a:prstGeom>
          <a:ln>
            <a:headEnd type="none"/>
            <a:tailEnd type="none"/>
          </a:ln>
        </p:spPr>
        <p:txBody>
          <a:bodyPr lIns="0" tIns="45720" rIns="0" bIns="45720" wrap="square">
            <a:noAutofit/>
          </a:bodyPr>
          <a:lstStyle>
            <a:lvl1pPr marL="0" indent="0" rtl="0">
              <a:buNone/>
              <a:defRPr lang="de-DE" sz="2000" b="1" dirty="0">
                <a:latin typeface="+mj-lt"/>
              </a:defRPr>
            </a:lvl1pPr>
          </a:lstStyle>
          <a:p>
            <a:pPr marL="228600" indent="-228600">
              <a:spcBef>
                <a:spcPts val="0"/>
              </a:spcBef>
            </a:pPr>
            <a:r>
              <a:rPr lang="en-GB" dirty="0"/>
              <a:t>Title</a:t>
            </a:r>
          </a:p>
        </p:txBody>
      </p:sp>
      <p:pic>
        <p:nvPicPr>
          <p:cNvPr id="4" name="Grafik 3"/>
          <p:cNvPicPr>
            <a:picLocks noChangeAspect="1"/>
          </p:cNvPicPr>
          <p:nvPr/>
        </p:nvPicPr>
        <p:blipFill>
          <a:blip r:embed="rId5">
            <a:lum/>
          </a:blip>
          <a:srcRect t="40141" r="33697" b="24432"/>
          <a:stretch>
            <a:fillRect/>
          </a:stretch>
        </p:blipFill>
        <p:spPr bwMode="white">
          <a:xfrm>
            <a:off x="371474" y="6378987"/>
            <a:ext cx="787729" cy="157062"/>
          </a:xfrm>
          <a:prstGeom prst="rect">
            <a:avLst/>
          </a:prstGeom>
          <a:ln>
            <a:headEnd type="none"/>
            <a:tailEnd type="none"/>
          </a:ln>
        </p:spPr>
      </p:pic>
      <p:sp>
        <p:nvSpPr>
          <p:cNvPr id="8" name="Footer Placeholder 4"/>
          <p:cNvSpPr txBox="1">
            <a:spLocks noChangeArrowheads="1"/>
          </p:cNvSpPr>
          <p:nvPr userDrawn="1"/>
        </p:nvSpPr>
        <p:spPr bwMode="white">
          <a:xfrm>
            <a:off x="371474" y="6661114"/>
            <a:ext cx="2380460" cy="123111"/>
          </a:xfrm>
          <a:prstGeom prst="rect">
            <a:avLst/>
          </a:prstGeom>
          <a:ln>
            <a:headEnd type="none"/>
            <a:tailEnd type="none"/>
          </a:ln>
        </p:spPr>
        <p:txBody>
          <a:bodyPr lIns="0" tIns="0" rIns="0" bIns="0" anchor="ctr" wrap="none">
            <a:spAutoFit/>
          </a:bodyPr>
          <a:lstStyle>
            <a:defPPr defTabSz="914400">
              <a:defRPr lang="en-US" dirty="0"/>
            </a:defPPr>
            <a:lvl1pPr marL="0" rtl="0" algn="r" defTabSz="914400">
              <a:defRPr sz="900" kern="1200" dirty="0">
                <a:solidFill>
                  <a:schemeClr val="tx1"/>
                </a:solidFill>
                <a:latin typeface="Verdana Pro"/>
                <a:ea typeface="+mn-e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algn="l" defTabSz="914400"/>
            <a:r>
              <a:rPr lang="en-GB" sz="800" dirty="0">
                <a:solidFill>
                  <a:schemeClr val="tx1"/>
                </a:solidFill>
                <a:latin typeface="+mn-lt"/>
                <a:ea typeface="Verdana"/>
              </a:rPr>
              <a:t>Internal | Client confidential | Strictly confidential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Plain | Blue">
    <p:bg>
      <p:bgPr>
        <a:solidFill>
          <a:schemeClr val="bg1"/>
        </a:solidFill>
      </p:bgPr>
    </p:bg>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5" name="Rechteck 4"/>
          <p:cNvSpPr>
            <a:spLocks/>
          </p:cNvSpPr>
          <p:nvPr/>
        </p:nvSpPr>
        <p:spPr bwMode="white">
          <a:xfrm rot="10800000" flipV="1">
            <a:off x="-2" y="-6"/>
            <a:ext cx="12191999" cy="6858006"/>
          </a:xfrm>
          <a:prstGeom prst="rect">
            <a:avLst/>
          </a:prstGeom>
          <a:solidFill>
            <a:schemeClr val="accent4"/>
          </a:solidFill>
          <a:ln>
            <a:noFill/>
            <a:headEnd type="none"/>
            <a:tailEnd type="none"/>
          </a:ln>
        </p:spPr>
        <p:style>
          <a:lnRef idx="2">
            <a:schemeClr val="accent1">
              <a:shade val="15000"/>
            </a:schemeClr>
          </a:lnRef>
          <a:fillRef idx="1">
            <a:schemeClr val="accent1"/>
          </a:fillRef>
          <a:effectRef idx="0">
            <a:schemeClr val="accent1"/>
          </a:effectRef>
          <a:fontRef idx="minor">
            <a:schemeClr val="lt1"/>
          </a:fontRef>
        </p:style>
        <p:txBody>
          <a:bodyPr anchor="ctr" wrap="square"/>
          <a:lstStyle/>
          <a:p>
            <a:pPr rtl="0" algn="ctr" defTabSz="914400"/>
            <a:endParaRPr lang="en-GB" dirty="0"/>
          </a:p>
        </p:txBody>
      </p:sp>
      <p:pic>
        <p:nvPicPr>
          <p:cNvPr id="2" name="Grafik 1"/>
          <p:cNvPicPr>
            <a:picLocks noChangeAspect="1"/>
          </p:cNvPicPr>
          <p:nvPr/>
        </p:nvPicPr>
        <p:blipFill>
          <a:blip r:embed="rId5">
            <a:lum bright="100000"/>
          </a:blip>
          <a:srcRect t="40141" r="33697" b="24432"/>
          <a:stretch>
            <a:fillRect/>
          </a:stretch>
        </p:blipFill>
        <p:spPr bwMode="white">
          <a:xfrm>
            <a:off x="371474" y="6378987"/>
            <a:ext cx="787729" cy="157062"/>
          </a:xfrm>
          <a:prstGeom prst="rect">
            <a:avLst/>
          </a:prstGeom>
          <a:ln>
            <a:headEnd type="none"/>
            <a:tailEnd type="none"/>
          </a:ln>
        </p:spPr>
      </p:pic>
      <p:sp>
        <p:nvSpPr>
          <p:cNvPr id="4" name="Slide Number Placeholder 5"/>
          <p:cNvSpPr txBox="1">
            <a:spLocks noChangeArrowheads="1"/>
          </p:cNvSpPr>
          <p:nvPr/>
        </p:nvSpPr>
        <p:spPr bwMode="white">
          <a:xfrm>
            <a:off x="11567608" y="6378987"/>
            <a:ext cx="262892" cy="138499"/>
          </a:xfrm>
          <a:prstGeom prst="rect">
            <a:avLst/>
          </a:prstGeom>
          <a:ln>
            <a:headEnd type="none"/>
            <a:tailEnd type="none"/>
          </a:ln>
        </p:spPr>
        <p:txBody>
          <a:bodyPr lIns="0" tIns="0" rIns="0" bIns="0" anchor="t" wrap="none">
            <a:spAutoFit/>
          </a:bodyPr>
          <a:lstStyle>
            <a:defPPr defTabSz="914400">
              <a:defRPr lang="en-US" dirty="0"/>
            </a:defPPr>
            <a:lvl1pPr marL="0" rtl="0" algn="r" defTabSz="914400">
              <a:defRPr sz="1200" kern="1200" dirty="0">
                <a:solidFill>
                  <a:schemeClr val="tx1"/>
                </a:solidFill>
                <a:latin typeface="Verdana"/>
                <a:ea typeface="Verdan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defTabSz="914400"/>
            <a:fld id="{87FFAB0F-877A-4FB5-AFB2-3B278CFF0712}" type="slidenum">
              <a:rPr lang="en-GB" sz="900" b="0" i="0" dirty="0">
                <a:solidFill>
                  <a:schemeClr val="bg1"/>
                </a:solidFill>
                <a:latin typeface="Verdana Pro Light"/>
              </a:rPr>
              <a:t>‹#›</a:t>
            </a:fld>
            <a:endParaRPr lang="en-GB" sz="900" b="0" i="0" dirty="0">
              <a:solidFill>
                <a:schemeClr val="bg1"/>
              </a:solidFill>
              <a:latin typeface="Verdana Pro Light"/>
            </a:endParaRPr>
          </a:p>
        </p:txBody>
      </p:sp>
      <p:sp>
        <p:nvSpPr>
          <p:cNvPr id="6" name="Footer Placeholder 4"/>
          <p:cNvSpPr txBox="1">
            <a:spLocks noChangeArrowheads="1"/>
          </p:cNvSpPr>
          <p:nvPr userDrawn="1"/>
        </p:nvSpPr>
        <p:spPr bwMode="white">
          <a:xfrm>
            <a:off x="371474" y="6661114"/>
            <a:ext cx="2380460" cy="123111"/>
          </a:xfrm>
          <a:prstGeom prst="rect">
            <a:avLst/>
          </a:prstGeom>
          <a:ln>
            <a:headEnd type="none"/>
            <a:tailEnd type="none"/>
          </a:ln>
        </p:spPr>
        <p:txBody>
          <a:bodyPr lIns="0" tIns="0" rIns="0" bIns="0" anchor="ctr" wrap="none">
            <a:spAutoFit/>
          </a:bodyPr>
          <a:lstStyle>
            <a:defPPr defTabSz="914400">
              <a:defRPr lang="de-DE" dirty="0"/>
            </a:defPPr>
            <a:lvl1pPr defTabSz="914400">
              <a:defRPr sz="800" dirty="0">
                <a:solidFill>
                  <a:schemeClr val="bg1"/>
                </a:solidFill>
                <a:ea typeface="Verdana"/>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defTabSz="914400"/>
            <a:r>
              <a:rPr lang="en-GB" dirty="0"/>
              <a:t>Internal | Client confidential | Strictly confidential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ontent | Blue Left">
    <p:bg>
      <p:bgPr>
        <a:solidFill>
          <a:schemeClr val="bg1"/>
        </a:solidFill>
      </p:bgPr>
    </p:bg>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6" name="Freihandform: Form 5"/>
          <p:cNvSpPr>
            <a:spLocks/>
          </p:cNvSpPr>
          <p:nvPr userDrawn="1"/>
        </p:nvSpPr>
        <p:spPr bwMode="white">
          <a:xfrm>
            <a:off x="-5418" y="-5450"/>
            <a:ext cx="3640667" cy="6863450"/>
          </a:xfrm>
          <a:custGeom>
            <a:avLst/>
            <a:gdLst>
              <a:gd name="connsiteX0" fmla="*/ 0 w 3640667"/>
              <a:gd name="connsiteY0" fmla="*/ 0 h 6858000"/>
              <a:gd name="connsiteX1" fmla="*/ 122436 w 3640667"/>
              <a:gd name="connsiteY1" fmla="*/ 0 h 6858000"/>
              <a:gd name="connsiteX2" fmla="*/ 3352087 w 3640667"/>
              <a:gd name="connsiteY2" fmla="*/ 0 h 6858000"/>
              <a:gd name="connsiteX3" fmla="*/ 3640667 w 3640667"/>
              <a:gd name="connsiteY3" fmla="*/ 288580 h 6858000"/>
              <a:gd name="connsiteX4" fmla="*/ 3640667 w 3640667"/>
              <a:gd name="connsiteY4" fmla="*/ 6569420 h 6858000"/>
              <a:gd name="connsiteX5" fmla="*/ 3352087 w 3640667"/>
              <a:gd name="connsiteY5" fmla="*/ 6858000 h 6858000"/>
              <a:gd name="connsiteX6" fmla="*/ 122436 w 3640667"/>
              <a:gd name="connsiteY6" fmla="*/ 6858000 h 6858000"/>
              <a:gd name="connsiteX7" fmla="*/ 0 w 3640667"/>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0667" h="6858000" fill="norm">
                <a:moveTo>
                  <a:pt x="0" y="0"/>
                </a:moveTo>
                <a:lnTo>
                  <a:pt x="122436" y="0"/>
                </a:lnTo>
                <a:lnTo>
                  <a:pt x="3352087" y="0"/>
                </a:lnTo>
                <a:cubicBezTo>
                  <a:pt x="3511465" y="0"/>
                  <a:pt x="3640667" y="129202"/>
                  <a:pt x="3640667" y="288580"/>
                </a:cubicBezTo>
                <a:lnTo>
                  <a:pt x="3640667" y="6569420"/>
                </a:lnTo>
                <a:cubicBezTo>
                  <a:pt x="3640667" y="6728798"/>
                  <a:pt x="3511465" y="6858000"/>
                  <a:pt x="3352087" y="6858000"/>
                </a:cubicBezTo>
                <a:lnTo>
                  <a:pt x="122436" y="6858000"/>
                </a:lnTo>
                <a:lnTo>
                  <a:pt x="0" y="6858000"/>
                </a:lnTo>
                <a:close/>
              </a:path>
            </a:pathLst>
          </a:custGeom>
          <a:solidFill>
            <a:schemeClr val="accent4"/>
          </a:solidFill>
          <a:ln>
            <a:noFill/>
            <a:headEnd type="none"/>
            <a:tailEnd type="none"/>
          </a:ln>
        </p:spPr>
        <p:style>
          <a:lnRef idx="2">
            <a:schemeClr val="accent1">
              <a:shade val="15000"/>
            </a:schemeClr>
          </a:lnRef>
          <a:fillRef idx="1">
            <a:schemeClr val="accent1"/>
          </a:fillRef>
          <a:effectRef idx="0">
            <a:schemeClr val="accent1"/>
          </a:effectRef>
          <a:fontRef idx="minor">
            <a:schemeClr val="lt1"/>
          </a:fontRef>
        </p:style>
        <p:txBody>
          <a:bodyPr anchor="ctr" wrap="square">
            <a:noAutofit/>
          </a:bodyPr>
          <a:lstStyle/>
          <a:p>
            <a:pPr rtl="0" algn="ctr" defTabSz="914400"/>
            <a:endParaRPr lang="en-GB" dirty="0"/>
          </a:p>
        </p:txBody>
      </p:sp>
      <p:sp>
        <p:nvSpPr>
          <p:cNvPr id="9" name="Textplatzhalter 18"/>
          <p:cNvSpPr>
            <a:spLocks noGrp="1"/>
          </p:cNvSpPr>
          <p:nvPr>
            <p:ph type="body" hasCustomPrompt="1" sz="quarter" idx="12"/>
          </p:nvPr>
        </p:nvSpPr>
        <p:spPr bwMode="white">
          <a:xfrm>
            <a:off x="371475" y="307976"/>
            <a:ext cx="2897718" cy="260350"/>
          </a:xfrm>
          <a:prstGeom prst="rect">
            <a:avLst/>
          </a:prstGeom>
          <a:ln>
            <a:headEnd type="none"/>
            <a:tailEnd type="none"/>
          </a:ln>
        </p:spPr>
        <p:txBody>
          <a:bodyPr lIns="0" anchor="ctr" wrap="square"/>
          <a:lstStyle>
            <a:lvl1pPr marL="0" indent="0" rtl="0">
              <a:buNone/>
              <a:defRPr sz="900" dirty="0">
                <a:solidFill>
                  <a:schemeClr val="bg1"/>
                </a:solidFill>
                <a:latin typeface="+mn-lt"/>
              </a:defRPr>
            </a:lvl1pPr>
            <a:lvl2pPr>
              <a:defRPr sz="900" dirty="0"/>
            </a:lvl2pPr>
            <a:lvl3pPr>
              <a:defRPr sz="900" dirty="0"/>
            </a:lvl3pPr>
            <a:lvl4pPr>
              <a:defRPr sz="900" dirty="0"/>
            </a:lvl4pPr>
            <a:lvl5pPr>
              <a:defRPr sz="900" dirty="0"/>
            </a:lvl5pPr>
          </a:lstStyle>
          <a:p>
            <a:pPr/>
            <a:r>
              <a:rPr lang="en-GB" dirty="0"/>
              <a:t>Subtitle</a:t>
            </a:r>
          </a:p>
        </p:txBody>
      </p:sp>
      <p:sp>
        <p:nvSpPr>
          <p:cNvPr id="11" name="Textplatzhalter 10"/>
          <p:cNvSpPr>
            <a:spLocks noGrp="1"/>
          </p:cNvSpPr>
          <p:nvPr>
            <p:ph type="body" hasCustomPrompt="1" sz="quarter" idx="13"/>
          </p:nvPr>
        </p:nvSpPr>
        <p:spPr bwMode="white">
          <a:xfrm>
            <a:off x="371476" y="568327"/>
            <a:ext cx="2897718" cy="661384"/>
          </a:xfrm>
          <a:prstGeom prst="rect">
            <a:avLst/>
          </a:prstGeom>
          <a:ln>
            <a:headEnd type="none"/>
            <a:tailEnd type="none"/>
          </a:ln>
        </p:spPr>
        <p:txBody>
          <a:bodyPr lIns="0" tIns="45720" rIns="0" bIns="45720" wrap="square">
            <a:noAutofit/>
          </a:bodyPr>
          <a:lstStyle>
            <a:lvl1pPr marL="0" indent="0" rtl="0">
              <a:buNone/>
              <a:defRPr lang="de-DE" sz="2000" b="1" dirty="0">
                <a:solidFill>
                  <a:schemeClr val="bg1"/>
                </a:solidFill>
                <a:latin typeface="+mj-lt"/>
              </a:defRPr>
            </a:lvl1pPr>
          </a:lstStyle>
          <a:p>
            <a:pPr marL="228600" indent="-228600">
              <a:spcBef>
                <a:spcPts val="0"/>
              </a:spcBef>
            </a:pPr>
            <a:r>
              <a:rPr lang="en-GB" dirty="0"/>
              <a:t>Title</a:t>
            </a:r>
          </a:p>
        </p:txBody>
      </p:sp>
      <p:pic>
        <p:nvPicPr>
          <p:cNvPr id="4" name="Grafik 3"/>
          <p:cNvPicPr>
            <a:picLocks noChangeAspect="1"/>
          </p:cNvPicPr>
          <p:nvPr/>
        </p:nvPicPr>
        <p:blipFill>
          <a:blip r:embed="rId5">
            <a:lum bright="100000"/>
          </a:blip>
          <a:srcRect t="40141" r="33697" b="24432"/>
          <a:stretch>
            <a:fillRect/>
          </a:stretch>
        </p:blipFill>
        <p:spPr bwMode="white">
          <a:xfrm>
            <a:off x="371474" y="6378987"/>
            <a:ext cx="787729" cy="157062"/>
          </a:xfrm>
          <a:prstGeom prst="rect">
            <a:avLst/>
          </a:prstGeom>
          <a:ln>
            <a:headEnd type="none"/>
            <a:tailEnd type="none"/>
          </a:ln>
        </p:spPr>
      </p:pic>
      <p:sp>
        <p:nvSpPr>
          <p:cNvPr id="7" name="Footer Placeholder 4"/>
          <p:cNvSpPr txBox="1">
            <a:spLocks noChangeArrowheads="1"/>
          </p:cNvSpPr>
          <p:nvPr userDrawn="1"/>
        </p:nvSpPr>
        <p:spPr bwMode="white">
          <a:xfrm>
            <a:off x="371474" y="6661114"/>
            <a:ext cx="2380460" cy="123111"/>
          </a:xfrm>
          <a:prstGeom prst="rect">
            <a:avLst/>
          </a:prstGeom>
          <a:ln>
            <a:headEnd type="none"/>
            <a:tailEnd type="none"/>
          </a:ln>
        </p:spPr>
        <p:txBody>
          <a:bodyPr lIns="0" tIns="0" rIns="0" bIns="0" anchor="ctr" wrap="none">
            <a:spAutoFit/>
          </a:bodyPr>
          <a:lstStyle>
            <a:defPPr defTabSz="914400">
              <a:defRPr lang="de-DE" dirty="0"/>
            </a:defPPr>
            <a:lvl1pPr defTabSz="914400">
              <a:defRPr sz="800" dirty="0">
                <a:ea typeface="Verdana"/>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defTabSz="914400"/>
            <a:r>
              <a:rPr lang="en-GB" dirty="0">
                <a:solidFill>
                  <a:schemeClr val="bg1"/>
                </a:solidFill>
              </a:rPr>
              <a:t>Internal | Client confidential | Strictly confidential</a:t>
            </a:r>
          </a:p>
        </p:txBody>
      </p:sp>
      <p:sp>
        <p:nvSpPr>
          <p:cNvPr id="8" name="Text Placeholder 4"/>
          <p:cNvSpPr>
            <a:spLocks noGrp="1"/>
          </p:cNvSpPr>
          <p:nvPr>
            <p:ph type="body" hasCustomPrompt="1" sz="quarter" idx="22"/>
          </p:nvPr>
        </p:nvSpPr>
        <p:spPr bwMode="white">
          <a:xfrm>
            <a:off x="4440238" y="1409702"/>
            <a:ext cx="7388905" cy="4791074"/>
          </a:xfrm>
          <a:prstGeom prst="rect">
            <a:avLst/>
          </a:prstGeom>
          <a:ln>
            <a:headEnd type="none"/>
            <a:tailEnd type="none"/>
          </a:ln>
        </p:spPr>
        <p:txBody>
          <a:bodyPr lIns="0" rIns="0" wrap="square"/>
          <a:lstStyle>
            <a:lvl1pPr marL="180975" indent="-180975" rtl="0">
              <a:defRPr sz="1200" dirty="0">
                <a:latin typeface="+mn-lt"/>
              </a:defRPr>
            </a:lvl1pPr>
            <a:lvl2pPr marL="628650" indent="-171450" rtl="0">
              <a:defRPr sz="1200" dirty="0">
                <a:latin typeface="+mn-lt"/>
              </a:defRPr>
            </a:lvl2pPr>
            <a:lvl3pPr marL="1076325" indent="-161925" rtl="0">
              <a:defRPr sz="1200" dirty="0">
                <a:latin typeface="+mn-lt"/>
              </a:defRPr>
            </a:lvl3pPr>
            <a:lvl4pPr marL="1524000" indent="-152400" rtl="0">
              <a:defRPr sz="1200" dirty="0">
                <a:latin typeface="+mn-lt"/>
              </a:defRPr>
            </a:lvl4pPr>
            <a:lvl5pPr marL="1971675" indent="-142875" rtl="0">
              <a:defRPr sz="1200" dirty="0">
                <a:latin typeface="+mn-lt"/>
              </a:defRPr>
            </a:lvl5pPr>
          </a:lstStyle>
          <a:p>
            <a:pPr/>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_Content | Blue Left Bubbles">
    <p:bg>
      <p:bgPr>
        <a:solidFill>
          <a:schemeClr val="bg1"/>
        </a:solidFill>
      </p:bgPr>
    </p:bg>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6" name="Freihandform: Form 5"/>
          <p:cNvSpPr>
            <a:spLocks/>
          </p:cNvSpPr>
          <p:nvPr userDrawn="1"/>
        </p:nvSpPr>
        <p:spPr bwMode="white">
          <a:xfrm>
            <a:off x="-5418" y="-5450"/>
            <a:ext cx="3640667" cy="6863450"/>
          </a:xfrm>
          <a:custGeom>
            <a:avLst/>
            <a:gdLst>
              <a:gd name="connsiteX0" fmla="*/ 0 w 3640667"/>
              <a:gd name="connsiteY0" fmla="*/ 0 h 6858000"/>
              <a:gd name="connsiteX1" fmla="*/ 122436 w 3640667"/>
              <a:gd name="connsiteY1" fmla="*/ 0 h 6858000"/>
              <a:gd name="connsiteX2" fmla="*/ 3352087 w 3640667"/>
              <a:gd name="connsiteY2" fmla="*/ 0 h 6858000"/>
              <a:gd name="connsiteX3" fmla="*/ 3640667 w 3640667"/>
              <a:gd name="connsiteY3" fmla="*/ 288580 h 6858000"/>
              <a:gd name="connsiteX4" fmla="*/ 3640667 w 3640667"/>
              <a:gd name="connsiteY4" fmla="*/ 6569420 h 6858000"/>
              <a:gd name="connsiteX5" fmla="*/ 3352087 w 3640667"/>
              <a:gd name="connsiteY5" fmla="*/ 6858000 h 6858000"/>
              <a:gd name="connsiteX6" fmla="*/ 122436 w 3640667"/>
              <a:gd name="connsiteY6" fmla="*/ 6858000 h 6858000"/>
              <a:gd name="connsiteX7" fmla="*/ 0 w 3640667"/>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0667" h="6858000" fill="norm">
                <a:moveTo>
                  <a:pt x="0" y="0"/>
                </a:moveTo>
                <a:lnTo>
                  <a:pt x="122436" y="0"/>
                </a:lnTo>
                <a:lnTo>
                  <a:pt x="3352087" y="0"/>
                </a:lnTo>
                <a:cubicBezTo>
                  <a:pt x="3511465" y="0"/>
                  <a:pt x="3640667" y="129202"/>
                  <a:pt x="3640667" y="288580"/>
                </a:cubicBezTo>
                <a:lnTo>
                  <a:pt x="3640667" y="6569420"/>
                </a:lnTo>
                <a:cubicBezTo>
                  <a:pt x="3640667" y="6728798"/>
                  <a:pt x="3511465" y="6858000"/>
                  <a:pt x="3352087" y="6858000"/>
                </a:cubicBezTo>
                <a:lnTo>
                  <a:pt x="122436" y="6858000"/>
                </a:lnTo>
                <a:lnTo>
                  <a:pt x="0" y="6858000"/>
                </a:lnTo>
                <a:close/>
              </a:path>
            </a:pathLst>
          </a:custGeom>
          <a:solidFill>
            <a:schemeClr val="accent4"/>
          </a:solidFill>
          <a:ln>
            <a:noFill/>
            <a:headEnd type="none"/>
            <a:tailEnd type="none"/>
          </a:ln>
        </p:spPr>
        <p:style>
          <a:lnRef idx="2">
            <a:schemeClr val="accent1">
              <a:shade val="15000"/>
            </a:schemeClr>
          </a:lnRef>
          <a:fillRef idx="1">
            <a:schemeClr val="accent1"/>
          </a:fillRef>
          <a:effectRef idx="0">
            <a:schemeClr val="accent1"/>
          </a:effectRef>
          <a:fontRef idx="minor">
            <a:schemeClr val="lt1"/>
          </a:fontRef>
        </p:style>
        <p:txBody>
          <a:bodyPr anchor="ctr" wrap="square">
            <a:noAutofit/>
          </a:bodyPr>
          <a:lstStyle/>
          <a:p>
            <a:pPr rtl="0" algn="ctr" defTabSz="914400"/>
            <a:endParaRPr lang="en-GB" dirty="0"/>
          </a:p>
        </p:txBody>
      </p:sp>
      <p:sp>
        <p:nvSpPr>
          <p:cNvPr id="9" name="Textplatzhalter 18"/>
          <p:cNvSpPr>
            <a:spLocks noGrp="1"/>
          </p:cNvSpPr>
          <p:nvPr>
            <p:ph type="body" hasCustomPrompt="1" sz="quarter" idx="12"/>
          </p:nvPr>
        </p:nvSpPr>
        <p:spPr bwMode="white">
          <a:xfrm>
            <a:off x="371475" y="307976"/>
            <a:ext cx="2897718" cy="260350"/>
          </a:xfrm>
          <a:prstGeom prst="rect">
            <a:avLst/>
          </a:prstGeom>
          <a:ln>
            <a:headEnd type="none"/>
            <a:tailEnd type="none"/>
          </a:ln>
        </p:spPr>
        <p:txBody>
          <a:bodyPr lIns="0" anchor="ctr" wrap="square"/>
          <a:lstStyle>
            <a:lvl1pPr marL="0" indent="0" rtl="0">
              <a:buNone/>
              <a:defRPr sz="900" dirty="0">
                <a:solidFill>
                  <a:schemeClr val="bg1"/>
                </a:solidFill>
                <a:latin typeface="+mn-lt"/>
              </a:defRPr>
            </a:lvl1pPr>
            <a:lvl2pPr>
              <a:defRPr sz="900" dirty="0"/>
            </a:lvl2pPr>
            <a:lvl3pPr>
              <a:defRPr sz="900" dirty="0"/>
            </a:lvl3pPr>
            <a:lvl4pPr>
              <a:defRPr sz="900" dirty="0"/>
            </a:lvl4pPr>
            <a:lvl5pPr>
              <a:defRPr sz="900" dirty="0"/>
            </a:lvl5pPr>
          </a:lstStyle>
          <a:p>
            <a:pPr/>
            <a:r>
              <a:rPr lang="en-GB" dirty="0"/>
              <a:t>Subtitle</a:t>
            </a:r>
          </a:p>
        </p:txBody>
      </p:sp>
      <p:sp>
        <p:nvSpPr>
          <p:cNvPr id="11" name="Textplatzhalter 10"/>
          <p:cNvSpPr>
            <a:spLocks noGrp="1"/>
          </p:cNvSpPr>
          <p:nvPr>
            <p:ph type="body" hasCustomPrompt="1" sz="quarter" idx="13"/>
          </p:nvPr>
        </p:nvSpPr>
        <p:spPr bwMode="white">
          <a:xfrm>
            <a:off x="371476" y="568327"/>
            <a:ext cx="2897718" cy="661384"/>
          </a:xfrm>
          <a:prstGeom prst="rect">
            <a:avLst/>
          </a:prstGeom>
          <a:ln>
            <a:headEnd type="none"/>
            <a:tailEnd type="none"/>
          </a:ln>
        </p:spPr>
        <p:txBody>
          <a:bodyPr lIns="0" tIns="45720" rIns="0" bIns="45720" wrap="square">
            <a:noAutofit/>
          </a:bodyPr>
          <a:lstStyle>
            <a:lvl1pPr marL="0" indent="0" rtl="0">
              <a:buNone/>
              <a:defRPr lang="de-DE" sz="2000" b="1" dirty="0">
                <a:solidFill>
                  <a:schemeClr val="bg1"/>
                </a:solidFill>
                <a:latin typeface="+mj-lt"/>
              </a:defRPr>
            </a:lvl1pPr>
          </a:lstStyle>
          <a:p>
            <a:pPr marL="228600" indent="-228600">
              <a:spcBef>
                <a:spcPts val="0"/>
              </a:spcBef>
            </a:pPr>
            <a:r>
              <a:rPr lang="en-GB" dirty="0"/>
              <a:t>Title</a:t>
            </a:r>
          </a:p>
        </p:txBody>
      </p:sp>
      <p:pic>
        <p:nvPicPr>
          <p:cNvPr id="4" name="Grafik 3"/>
          <p:cNvPicPr>
            <a:picLocks noChangeAspect="1"/>
          </p:cNvPicPr>
          <p:nvPr/>
        </p:nvPicPr>
        <p:blipFill>
          <a:blip r:embed="rId5">
            <a:lum bright="100000"/>
          </a:blip>
          <a:srcRect t="40141" r="33697" b="24432"/>
          <a:stretch>
            <a:fillRect/>
          </a:stretch>
        </p:blipFill>
        <p:spPr bwMode="white">
          <a:xfrm>
            <a:off x="371474" y="6378987"/>
            <a:ext cx="787729" cy="157062"/>
          </a:xfrm>
          <a:prstGeom prst="rect">
            <a:avLst/>
          </a:prstGeom>
          <a:ln>
            <a:headEnd type="none"/>
            <a:tailEnd type="none"/>
          </a:ln>
        </p:spPr>
      </p:pic>
      <p:sp>
        <p:nvSpPr>
          <p:cNvPr id="7" name="Footer Placeholder 4"/>
          <p:cNvSpPr txBox="1">
            <a:spLocks noChangeArrowheads="1"/>
          </p:cNvSpPr>
          <p:nvPr userDrawn="1"/>
        </p:nvSpPr>
        <p:spPr bwMode="white">
          <a:xfrm>
            <a:off x="371474" y="6661114"/>
            <a:ext cx="2380460" cy="123111"/>
          </a:xfrm>
          <a:prstGeom prst="rect">
            <a:avLst/>
          </a:prstGeom>
          <a:ln>
            <a:headEnd type="none"/>
            <a:tailEnd type="none"/>
          </a:ln>
        </p:spPr>
        <p:txBody>
          <a:bodyPr lIns="0" tIns="0" rIns="0" bIns="0" anchor="ctr" wrap="none">
            <a:spAutoFit/>
          </a:bodyPr>
          <a:lstStyle>
            <a:defPPr defTabSz="914400">
              <a:defRPr lang="de-DE" dirty="0"/>
            </a:defPPr>
            <a:lvl1pPr defTabSz="914400">
              <a:defRPr sz="800" dirty="0">
                <a:ea typeface="Verdana"/>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defTabSz="914400"/>
            <a:r>
              <a:rPr lang="en-GB" dirty="0">
                <a:solidFill>
                  <a:schemeClr val="bg1"/>
                </a:solidFill>
              </a:rPr>
              <a:t>Internal | Client confidential | Strictly confidential</a:t>
            </a:r>
          </a:p>
        </p:txBody>
      </p:sp>
      <p:sp>
        <p:nvSpPr>
          <p:cNvPr id="8" name="Text Placeholder 4"/>
          <p:cNvSpPr>
            <a:spLocks noGrp="1"/>
          </p:cNvSpPr>
          <p:nvPr>
            <p:ph type="body" hasCustomPrompt="1" sz="quarter" idx="22"/>
          </p:nvPr>
        </p:nvSpPr>
        <p:spPr bwMode="white">
          <a:xfrm>
            <a:off x="4440238" y="1409702"/>
            <a:ext cx="7388905" cy="4791074"/>
          </a:xfrm>
          <a:prstGeom prst="rect">
            <a:avLst/>
          </a:prstGeom>
          <a:ln>
            <a:headEnd type="none"/>
            <a:tailEnd type="none"/>
          </a:ln>
        </p:spPr>
        <p:txBody>
          <a:bodyPr lIns="0" rIns="0" wrap="square"/>
          <a:lstStyle>
            <a:lvl1pPr marL="180975" indent="-180975" rtl="0">
              <a:defRPr sz="1200" dirty="0">
                <a:latin typeface="+mn-lt"/>
              </a:defRPr>
            </a:lvl1pPr>
            <a:lvl2pPr marL="628650" indent="-171450" rtl="0">
              <a:defRPr sz="1200" dirty="0">
                <a:latin typeface="+mn-lt"/>
              </a:defRPr>
            </a:lvl2pPr>
            <a:lvl3pPr marL="1076325" indent="-161925" rtl="0">
              <a:defRPr sz="1200" dirty="0">
                <a:latin typeface="+mn-lt"/>
              </a:defRPr>
            </a:lvl3pPr>
            <a:lvl4pPr marL="1524000" indent="-152400" rtl="0">
              <a:defRPr sz="1200" dirty="0">
                <a:latin typeface="+mn-lt"/>
              </a:defRPr>
            </a:lvl4pPr>
            <a:lvl5pPr marL="1971675" indent="-142875" rtl="0">
              <a:defRPr sz="1200" dirty="0">
                <a:latin typeface="+mn-lt"/>
              </a:defRPr>
            </a:lvl5pPr>
          </a:lstStyle>
          <a:p>
            <a:pPr/>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pic>
        <p:nvPicPr>
          <p:cNvPr id="5" name="Grafik 4"/>
          <p:cNvPicPr>
            <a:picLocks noChangeAspect="1"/>
          </p:cNvPicPr>
          <p:nvPr/>
        </p:nvPicPr>
        <p:blipFill>
          <a:blip r:embed="rId6">
            <a:lum/>
          </a:blip>
          <a:srcRect r="28966"/>
          <a:stretch>
            <a:fillRect/>
          </a:stretch>
        </p:blipFill>
        <p:spPr bwMode="white">
          <a:xfrm>
            <a:off x="1941554" y="4700895"/>
            <a:ext cx="1693695" cy="2074213"/>
          </a:xfrm>
          <a:prstGeom prst="rect">
            <a:avLst/>
          </a:prstGeom>
          <a:ln>
            <a:headEnd type="none"/>
            <a:tailEnd type="none"/>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ontent | Text">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9" name="Textplatzhalter 18"/>
          <p:cNvSpPr>
            <a:spLocks noGrp="1"/>
          </p:cNvSpPr>
          <p:nvPr>
            <p:ph type="body" hasCustomPrompt="1" sz="quarter" idx="12"/>
          </p:nvPr>
        </p:nvSpPr>
        <p:spPr bwMode="white">
          <a:xfrm>
            <a:off x="371475" y="307976"/>
            <a:ext cx="3199498" cy="260350"/>
          </a:xfrm>
          <a:prstGeom prst="rect">
            <a:avLst/>
          </a:prstGeom>
          <a:ln>
            <a:headEnd type="none"/>
            <a:tailEnd type="none"/>
          </a:ln>
        </p:spPr>
        <p:txBody>
          <a:bodyPr lIns="0" anchor="ctr" wrap="square"/>
          <a:lstStyle>
            <a:lvl1pPr marL="0" indent="0" rtl="0">
              <a:buNone/>
              <a:defRPr sz="900" dirty="0">
                <a:latin typeface="+mn-lt"/>
              </a:defRPr>
            </a:lvl1pPr>
            <a:lvl2pPr>
              <a:defRPr sz="900" dirty="0"/>
            </a:lvl2pPr>
            <a:lvl3pPr>
              <a:defRPr sz="900" dirty="0"/>
            </a:lvl3pPr>
            <a:lvl4pPr>
              <a:defRPr sz="900" dirty="0"/>
            </a:lvl4pPr>
            <a:lvl5pPr>
              <a:defRPr sz="900" dirty="0"/>
            </a:lvl5pPr>
          </a:lstStyle>
          <a:p>
            <a:pPr/>
            <a:r>
              <a:rPr lang="en-GB" dirty="0"/>
              <a:t>Subtitle</a:t>
            </a:r>
          </a:p>
        </p:txBody>
      </p:sp>
      <p:sp>
        <p:nvSpPr>
          <p:cNvPr id="11" name="Textplatzhalter 10"/>
          <p:cNvSpPr>
            <a:spLocks noGrp="1"/>
          </p:cNvSpPr>
          <p:nvPr>
            <p:ph type="body" hasCustomPrompt="1" sz="quarter" idx="13"/>
          </p:nvPr>
        </p:nvSpPr>
        <p:spPr bwMode="white">
          <a:xfrm>
            <a:off x="371475" y="568327"/>
            <a:ext cx="11449050" cy="661384"/>
          </a:xfrm>
          <a:prstGeom prst="rect">
            <a:avLst/>
          </a:prstGeom>
          <a:ln>
            <a:headEnd type="none"/>
            <a:tailEnd type="none"/>
          </a:ln>
        </p:spPr>
        <p:txBody>
          <a:bodyPr lIns="0" wrap="square"/>
          <a:lstStyle>
            <a:lvl1pPr marL="0" indent="0" rtl="0">
              <a:lnSpc>
                <a:spcPct val="90000"/>
              </a:lnSpc>
              <a:spcBef>
                <a:spcPts val="0"/>
              </a:spcBef>
              <a:buNone/>
              <a:defRPr sz="2000" b="1" dirty="0">
                <a:latin typeface="+mj-lt"/>
              </a:defRPr>
            </a:lvl1pPr>
          </a:lstStyle>
          <a:p>
            <a:pPr/>
            <a:r>
              <a:rPr lang="en-GB" dirty="0"/>
              <a:t>Title</a:t>
            </a:r>
          </a:p>
        </p:txBody>
      </p:sp>
      <p:sp>
        <p:nvSpPr>
          <p:cNvPr id="2" name="Text Placeholder 9"/>
          <p:cNvSpPr>
            <a:spLocks noGrp="1"/>
          </p:cNvSpPr>
          <p:nvPr>
            <p:ph type="body" hasCustomPrompt="1" sz="quarter" idx="16"/>
          </p:nvPr>
        </p:nvSpPr>
        <p:spPr bwMode="white">
          <a:xfrm>
            <a:off x="371475" y="1409701"/>
            <a:ext cx="11457668" cy="4791074"/>
          </a:xfrm>
          <a:prstGeom prst="rect">
            <a:avLst/>
          </a:prstGeom>
          <a:ln>
            <a:headEnd type="none"/>
            <a:tailEnd type="none"/>
          </a:ln>
        </p:spPr>
        <p:txBody>
          <a:bodyPr lIns="0" tIns="0" rIns="0" bIns="0" wrap="square"/>
          <a:lstStyle>
            <a:lvl1pPr marL="0" indent="0" rtl="0">
              <a:buClr>
                <a:schemeClr val="accent4"/>
              </a:buClr>
              <a:buFont typeface="Arial"/>
              <a:buNone/>
              <a:defRPr sz="1400" dirty="0">
                <a:latin typeface="+mn-lt"/>
              </a:defRPr>
            </a:lvl1pPr>
            <a:lvl2pPr marL="452438" indent="-273050">
              <a:buClr>
                <a:schemeClr val="accent2"/>
              </a:buClr>
              <a:buSzPct val="150000"/>
              <a:buFont typeface="Symbol"/>
              <a:buChar char="-"/>
              <a:defRPr sz="1400" dirty="0"/>
            </a:lvl2pPr>
            <a:lvl3pPr marL="452438" indent="-273050">
              <a:buClr>
                <a:schemeClr val="accent2"/>
              </a:buClr>
              <a:buSzPct val="150000"/>
              <a:buFont typeface="Symbol"/>
              <a:buChar char="-"/>
              <a:defRPr sz="1200" dirty="0"/>
            </a:lvl3pPr>
            <a:lvl4pPr>
              <a:defRPr sz="1400" dirty="0"/>
            </a:lvl4pPr>
            <a:lvl5pPr>
              <a:defRPr sz="1400" dirty="0"/>
            </a:lvl5pPr>
          </a:lstStyle>
          <a:p>
            <a:pPr/>
            <a:r>
              <a:rPr lang="en-GB" dirty="0"/>
              <a:t>Add text</a:t>
            </a:r>
          </a:p>
        </p:txBody>
      </p:sp>
      <p:sp>
        <p:nvSpPr>
          <p:cNvPr id="7" name="Footer Placeholder 4"/>
          <p:cNvSpPr txBox="1">
            <a:spLocks noChangeArrowheads="1"/>
          </p:cNvSpPr>
          <p:nvPr userDrawn="1"/>
        </p:nvSpPr>
        <p:spPr bwMode="white">
          <a:xfrm>
            <a:off x="371474" y="6661114"/>
            <a:ext cx="2380460" cy="123111"/>
          </a:xfrm>
          <a:prstGeom prst="rect">
            <a:avLst/>
          </a:prstGeom>
          <a:ln>
            <a:headEnd type="none"/>
            <a:tailEnd type="none"/>
          </a:ln>
        </p:spPr>
        <p:txBody>
          <a:bodyPr lIns="0" tIns="0" rIns="0" bIns="0" anchor="ctr" wrap="none">
            <a:spAutoFit/>
          </a:bodyPr>
          <a:lstStyle>
            <a:defPPr defTabSz="914400">
              <a:defRPr lang="de-DE" dirty="0"/>
            </a:defPPr>
            <a:lvl1pPr defTabSz="914400">
              <a:defRPr sz="800" dirty="0">
                <a:ea typeface="Verdana"/>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defTabSz="914400"/>
            <a:r>
              <a:rPr lang="en-GB" dirty="0"/>
              <a:t>Internal | Client confidential | Strictly confidential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 Blue Right">
    <p:bg>
      <p:bgPr>
        <a:solidFill>
          <a:schemeClr val="accent4"/>
        </a:solidFill>
      </p:bgPr>
    </p:bg>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4" name="Freihandform: Form 3"/>
          <p:cNvSpPr>
            <a:spLocks/>
          </p:cNvSpPr>
          <p:nvPr userDrawn="1"/>
        </p:nvSpPr>
        <p:spPr bwMode="white">
          <a:xfrm>
            <a:off x="-1" y="0"/>
            <a:ext cx="3640667" cy="6858000"/>
          </a:xfrm>
          <a:custGeom>
            <a:avLst/>
            <a:gdLst>
              <a:gd name="connsiteX0" fmla="*/ 0 w 3640667"/>
              <a:gd name="connsiteY0" fmla="*/ 0 h 6858000"/>
              <a:gd name="connsiteX1" fmla="*/ 122436 w 3640667"/>
              <a:gd name="connsiteY1" fmla="*/ 0 h 6858000"/>
              <a:gd name="connsiteX2" fmla="*/ 3352087 w 3640667"/>
              <a:gd name="connsiteY2" fmla="*/ 0 h 6858000"/>
              <a:gd name="connsiteX3" fmla="*/ 3640667 w 3640667"/>
              <a:gd name="connsiteY3" fmla="*/ 288580 h 6858000"/>
              <a:gd name="connsiteX4" fmla="*/ 3640667 w 3640667"/>
              <a:gd name="connsiteY4" fmla="*/ 6569420 h 6858000"/>
              <a:gd name="connsiteX5" fmla="*/ 3352087 w 3640667"/>
              <a:gd name="connsiteY5" fmla="*/ 6858000 h 6858000"/>
              <a:gd name="connsiteX6" fmla="*/ 122436 w 3640667"/>
              <a:gd name="connsiteY6" fmla="*/ 6858000 h 6858000"/>
              <a:gd name="connsiteX7" fmla="*/ 0 w 3640667"/>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0667" h="6858000" fill="norm">
                <a:moveTo>
                  <a:pt x="0" y="0"/>
                </a:moveTo>
                <a:lnTo>
                  <a:pt x="122436" y="0"/>
                </a:lnTo>
                <a:lnTo>
                  <a:pt x="3352087" y="0"/>
                </a:lnTo>
                <a:cubicBezTo>
                  <a:pt x="3511465" y="0"/>
                  <a:pt x="3640667" y="129202"/>
                  <a:pt x="3640667" y="288580"/>
                </a:cubicBezTo>
                <a:lnTo>
                  <a:pt x="3640667" y="6569420"/>
                </a:lnTo>
                <a:cubicBezTo>
                  <a:pt x="3640667" y="6728798"/>
                  <a:pt x="3511465" y="6858000"/>
                  <a:pt x="3352087" y="6858000"/>
                </a:cubicBezTo>
                <a:lnTo>
                  <a:pt x="122436" y="6858000"/>
                </a:lnTo>
                <a:lnTo>
                  <a:pt x="0" y="6858000"/>
                </a:lnTo>
                <a:close/>
              </a:path>
            </a:pathLst>
          </a:custGeom>
          <a:solidFill>
            <a:schemeClr val="lt1"/>
          </a:solidFill>
          <a:ln>
            <a:noFill/>
            <a:headEnd type="none"/>
            <a:tailEnd type="none"/>
          </a:ln>
        </p:spPr>
        <p:style>
          <a:lnRef idx="2">
            <a:schemeClr val="accent1">
              <a:shade val="15000"/>
            </a:schemeClr>
          </a:lnRef>
          <a:fillRef idx="1">
            <a:schemeClr val="accent1"/>
          </a:fillRef>
          <a:effectRef idx="0">
            <a:schemeClr val="accent1"/>
          </a:effectRef>
          <a:fontRef idx="minor">
            <a:schemeClr val="lt1"/>
          </a:fontRef>
        </p:style>
        <p:txBody>
          <a:bodyPr anchor="ctr" wrap="square">
            <a:noAutofit/>
          </a:bodyPr>
          <a:lstStyle/>
          <a:p>
            <a:pPr rtl="0" algn="ctr" defTabSz="914400"/>
            <a:endParaRPr lang="en-GB" dirty="0"/>
          </a:p>
        </p:txBody>
      </p:sp>
      <p:sp>
        <p:nvSpPr>
          <p:cNvPr id="9" name="Textplatzhalter 18"/>
          <p:cNvSpPr>
            <a:spLocks noGrp="1"/>
          </p:cNvSpPr>
          <p:nvPr>
            <p:ph type="body" hasCustomPrompt="1" sz="quarter" idx="12"/>
          </p:nvPr>
        </p:nvSpPr>
        <p:spPr bwMode="white">
          <a:xfrm>
            <a:off x="371475" y="307976"/>
            <a:ext cx="2897718" cy="260350"/>
          </a:xfrm>
          <a:prstGeom prst="rect">
            <a:avLst/>
          </a:prstGeom>
          <a:ln>
            <a:headEnd type="none"/>
            <a:tailEnd type="none"/>
          </a:ln>
        </p:spPr>
        <p:txBody>
          <a:bodyPr lIns="0" anchor="ctr" wrap="square"/>
          <a:lstStyle>
            <a:lvl1pPr marL="0" indent="0" rtl="0">
              <a:buNone/>
              <a:defRPr sz="900" dirty="0">
                <a:solidFill>
                  <a:schemeClr val="tx1"/>
                </a:solidFill>
                <a:latin typeface="+mn-lt"/>
              </a:defRPr>
            </a:lvl1pPr>
            <a:lvl2pPr>
              <a:defRPr sz="900" dirty="0"/>
            </a:lvl2pPr>
            <a:lvl3pPr>
              <a:defRPr sz="900" dirty="0"/>
            </a:lvl3pPr>
            <a:lvl4pPr>
              <a:defRPr sz="900" dirty="0"/>
            </a:lvl4pPr>
            <a:lvl5pPr>
              <a:defRPr sz="900" dirty="0"/>
            </a:lvl5pPr>
          </a:lstStyle>
          <a:p>
            <a:pPr/>
            <a:r>
              <a:rPr lang="en-GB" dirty="0"/>
              <a:t>Subtitle</a:t>
            </a:r>
          </a:p>
        </p:txBody>
      </p:sp>
      <p:sp>
        <p:nvSpPr>
          <p:cNvPr id="11" name="Textplatzhalter 10"/>
          <p:cNvSpPr>
            <a:spLocks noGrp="1"/>
          </p:cNvSpPr>
          <p:nvPr>
            <p:ph type="body" hasCustomPrompt="1" sz="quarter" idx="13"/>
          </p:nvPr>
        </p:nvSpPr>
        <p:spPr bwMode="white">
          <a:xfrm>
            <a:off x="371476" y="568327"/>
            <a:ext cx="2897718" cy="661384"/>
          </a:xfrm>
          <a:prstGeom prst="rect">
            <a:avLst/>
          </a:prstGeom>
          <a:ln>
            <a:headEnd type="none"/>
            <a:tailEnd type="none"/>
          </a:ln>
        </p:spPr>
        <p:txBody>
          <a:bodyPr lIns="0" tIns="45720" rIns="0" bIns="45720" wrap="square">
            <a:noAutofit/>
          </a:bodyPr>
          <a:lstStyle>
            <a:lvl1pPr marL="0" indent="0" rtl="0">
              <a:buNone/>
              <a:defRPr lang="de-DE" sz="2000" b="1" dirty="0">
                <a:latin typeface="+mj-lt"/>
              </a:defRPr>
            </a:lvl1pPr>
          </a:lstStyle>
          <a:p>
            <a:pPr marL="228600" indent="-228600">
              <a:spcBef>
                <a:spcPts val="0"/>
              </a:spcBef>
            </a:pPr>
            <a:r>
              <a:rPr lang="en-GB" dirty="0"/>
              <a:t>Title</a:t>
            </a:r>
          </a:p>
        </p:txBody>
      </p:sp>
      <p:sp>
        <p:nvSpPr>
          <p:cNvPr id="6" name="Slide Number Placeholder 5"/>
          <p:cNvSpPr txBox="1">
            <a:spLocks noChangeArrowheads="1"/>
          </p:cNvSpPr>
          <p:nvPr/>
        </p:nvSpPr>
        <p:spPr bwMode="white">
          <a:xfrm>
            <a:off x="11567608" y="6378987"/>
            <a:ext cx="262892" cy="138499"/>
          </a:xfrm>
          <a:prstGeom prst="rect">
            <a:avLst/>
          </a:prstGeom>
          <a:ln>
            <a:headEnd type="none"/>
            <a:tailEnd type="none"/>
          </a:ln>
        </p:spPr>
        <p:txBody>
          <a:bodyPr lIns="0" tIns="0" rIns="0" bIns="0" anchor="t" wrap="none">
            <a:spAutoFit/>
          </a:bodyPr>
          <a:lstStyle>
            <a:defPPr defTabSz="914400">
              <a:defRPr lang="en-US" dirty="0"/>
            </a:defPPr>
            <a:lvl1pPr marL="0" rtl="0" algn="r" defTabSz="914400">
              <a:defRPr sz="1200" kern="1200" dirty="0">
                <a:solidFill>
                  <a:schemeClr val="tx1"/>
                </a:solidFill>
                <a:latin typeface="Verdana"/>
                <a:ea typeface="Verdan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defTabSz="914400"/>
            <a:fld id="{87FFAB0F-877A-4FB5-AFB2-3B278CFF0712}" type="slidenum">
              <a:rPr lang="en-GB" sz="900" b="0" i="0" dirty="0">
                <a:solidFill>
                  <a:schemeClr val="bg1"/>
                </a:solidFill>
                <a:latin typeface="Verdana Pro Light"/>
              </a:rPr>
              <a:t>‹#›</a:t>
            </a:fld>
            <a:endParaRPr lang="en-GB" sz="900" b="0" i="0" dirty="0">
              <a:solidFill>
                <a:schemeClr val="bg1"/>
              </a:solidFill>
              <a:latin typeface="Verdana Pro Light"/>
            </a:endParaRPr>
          </a:p>
        </p:txBody>
      </p:sp>
      <p:pic>
        <p:nvPicPr>
          <p:cNvPr id="7" name="Grafik 6"/>
          <p:cNvPicPr>
            <a:picLocks noChangeAspect="1"/>
          </p:cNvPicPr>
          <p:nvPr/>
        </p:nvPicPr>
        <p:blipFill>
          <a:blip r:embed="rId5">
            <a:lum/>
          </a:blip>
          <a:srcRect t="40141" r="33697" b="24432"/>
          <a:stretch>
            <a:fillRect/>
          </a:stretch>
        </p:blipFill>
        <p:spPr bwMode="white">
          <a:xfrm>
            <a:off x="371474" y="6378987"/>
            <a:ext cx="787729" cy="157062"/>
          </a:xfrm>
          <a:prstGeom prst="rect">
            <a:avLst/>
          </a:prstGeom>
          <a:ln>
            <a:headEnd type="none"/>
            <a:tailEnd type="none"/>
          </a:ln>
        </p:spPr>
      </p:pic>
      <p:sp>
        <p:nvSpPr>
          <p:cNvPr id="8" name="Footer Placeholder 4"/>
          <p:cNvSpPr txBox="1">
            <a:spLocks noChangeArrowheads="1"/>
          </p:cNvSpPr>
          <p:nvPr userDrawn="1"/>
        </p:nvSpPr>
        <p:spPr bwMode="white">
          <a:xfrm>
            <a:off x="371474" y="6661114"/>
            <a:ext cx="2380460" cy="123111"/>
          </a:xfrm>
          <a:prstGeom prst="rect">
            <a:avLst/>
          </a:prstGeom>
          <a:ln>
            <a:headEnd type="none"/>
            <a:tailEnd type="none"/>
          </a:ln>
        </p:spPr>
        <p:txBody>
          <a:bodyPr lIns="0" tIns="0" rIns="0" bIns="0" anchor="ctr" wrap="none">
            <a:spAutoFit/>
          </a:bodyPr>
          <a:lstStyle>
            <a:defPPr defTabSz="914400">
              <a:defRPr lang="de-DE" dirty="0"/>
            </a:defPPr>
            <a:lvl1pPr defTabSz="914400">
              <a:defRPr sz="800" dirty="0">
                <a:ea typeface="Verdana"/>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defTabSz="914400"/>
            <a:r>
              <a:rPr lang="en-GB" dirty="0"/>
              <a:t>Internal | Client confidential | Strictly confidential</a:t>
            </a:r>
          </a:p>
        </p:txBody>
      </p:sp>
      <p:sp>
        <p:nvSpPr>
          <p:cNvPr id="10" name="Text Placeholder 4"/>
          <p:cNvSpPr>
            <a:spLocks noGrp="1"/>
          </p:cNvSpPr>
          <p:nvPr>
            <p:ph type="body" hasCustomPrompt="1" sz="quarter" idx="22"/>
          </p:nvPr>
        </p:nvSpPr>
        <p:spPr bwMode="white">
          <a:xfrm>
            <a:off x="4440238" y="1409702"/>
            <a:ext cx="7388905" cy="4791074"/>
          </a:xfrm>
          <a:prstGeom prst="rect">
            <a:avLst/>
          </a:prstGeom>
          <a:ln>
            <a:headEnd type="none"/>
            <a:tailEnd type="none"/>
          </a:ln>
        </p:spPr>
        <p:txBody>
          <a:bodyPr lIns="0" rIns="0" wrap="square"/>
          <a:lstStyle>
            <a:lvl1pPr marL="180975" indent="-180975" rtl="0">
              <a:defRPr sz="1200" dirty="0">
                <a:solidFill>
                  <a:schemeClr val="bg1"/>
                </a:solidFill>
                <a:latin typeface="+mn-lt"/>
              </a:defRPr>
            </a:lvl1pPr>
            <a:lvl2pPr marL="628650" indent="-171450" rtl="0">
              <a:defRPr sz="1200" dirty="0">
                <a:solidFill>
                  <a:schemeClr val="bg1"/>
                </a:solidFill>
                <a:latin typeface="+mn-lt"/>
              </a:defRPr>
            </a:lvl2pPr>
            <a:lvl3pPr marL="1076325" indent="-161925" rtl="0">
              <a:defRPr sz="1200" dirty="0">
                <a:solidFill>
                  <a:schemeClr val="bg1"/>
                </a:solidFill>
                <a:latin typeface="+mn-lt"/>
              </a:defRPr>
            </a:lvl3pPr>
            <a:lvl4pPr marL="1524000" indent="-152400" rtl="0">
              <a:defRPr sz="1200" dirty="0">
                <a:solidFill>
                  <a:schemeClr val="bg1"/>
                </a:solidFill>
                <a:latin typeface="+mn-lt"/>
              </a:defRPr>
            </a:lvl4pPr>
            <a:lvl5pPr marL="1971675" indent="-142875" rtl="0">
              <a:defRPr sz="1200" dirty="0">
                <a:solidFill>
                  <a:schemeClr val="bg1"/>
                </a:solidFill>
                <a:latin typeface="+mn-lt"/>
              </a:defRPr>
            </a:lvl5pPr>
          </a:lstStyle>
          <a:p>
            <a:pPr/>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 Blue Up">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2" name="Rechteck 1"/>
          <p:cNvSpPr>
            <a:spLocks/>
          </p:cNvSpPr>
          <p:nvPr/>
        </p:nvSpPr>
        <p:spPr bwMode="white">
          <a:xfrm>
            <a:off x="0" y="1"/>
            <a:ext cx="12191996" cy="3542649"/>
          </a:xfrm>
          <a:prstGeom prst="rect">
            <a:avLst/>
          </a:prstGeom>
          <a:solidFill>
            <a:schemeClr val="accent4"/>
          </a:solidFill>
          <a:ln>
            <a:noFill/>
            <a:headEnd type="none"/>
            <a:tailEnd type="none"/>
          </a:ln>
        </p:spPr>
        <p:style>
          <a:lnRef idx="2">
            <a:schemeClr val="accent1">
              <a:shade val="15000"/>
            </a:schemeClr>
          </a:lnRef>
          <a:fillRef idx="1">
            <a:schemeClr val="accent1"/>
          </a:fillRef>
          <a:effectRef idx="0">
            <a:schemeClr val="accent1"/>
          </a:effectRef>
          <a:fontRef idx="minor">
            <a:schemeClr val="lt1"/>
          </a:fontRef>
        </p:style>
        <p:txBody>
          <a:bodyPr anchor="ctr" wrap="square"/>
          <a:lstStyle/>
          <a:p>
            <a:pPr rtl="0" algn="ctr" defTabSz="914400"/>
            <a:endParaRPr lang="en-GB" dirty="0"/>
          </a:p>
        </p:txBody>
      </p:sp>
      <p:sp>
        <p:nvSpPr>
          <p:cNvPr id="9" name="Textplatzhalter 18"/>
          <p:cNvSpPr>
            <a:spLocks noGrp="1"/>
          </p:cNvSpPr>
          <p:nvPr>
            <p:ph type="body" hasCustomPrompt="1" sz="quarter" idx="12"/>
          </p:nvPr>
        </p:nvSpPr>
        <p:spPr bwMode="white">
          <a:xfrm>
            <a:off x="371475" y="307976"/>
            <a:ext cx="3199498" cy="260350"/>
          </a:xfrm>
          <a:prstGeom prst="rect">
            <a:avLst/>
          </a:prstGeom>
          <a:ln>
            <a:headEnd type="none"/>
            <a:tailEnd type="none"/>
          </a:ln>
        </p:spPr>
        <p:txBody>
          <a:bodyPr lIns="0" anchor="ctr" wrap="square"/>
          <a:lstStyle>
            <a:lvl1pPr marL="0" indent="0" rtl="0">
              <a:buNone/>
              <a:defRPr sz="900" dirty="0">
                <a:solidFill>
                  <a:schemeClr val="bg1"/>
                </a:solidFill>
                <a:latin typeface="+mn-lt"/>
              </a:defRPr>
            </a:lvl1pPr>
            <a:lvl2pPr>
              <a:defRPr sz="900" dirty="0"/>
            </a:lvl2pPr>
            <a:lvl3pPr>
              <a:defRPr sz="900" dirty="0"/>
            </a:lvl3pPr>
            <a:lvl4pPr>
              <a:defRPr sz="900" dirty="0"/>
            </a:lvl4pPr>
            <a:lvl5pPr>
              <a:defRPr sz="900" dirty="0"/>
            </a:lvl5pPr>
          </a:lstStyle>
          <a:p>
            <a:pPr/>
            <a:r>
              <a:rPr lang="en-GB" dirty="0"/>
              <a:t>Subtitle</a:t>
            </a:r>
          </a:p>
        </p:txBody>
      </p:sp>
      <p:sp>
        <p:nvSpPr>
          <p:cNvPr id="11" name="Textplatzhalter 10"/>
          <p:cNvSpPr>
            <a:spLocks noGrp="1"/>
          </p:cNvSpPr>
          <p:nvPr>
            <p:ph type="body" hasCustomPrompt="1" sz="quarter" idx="13"/>
          </p:nvPr>
        </p:nvSpPr>
        <p:spPr bwMode="white">
          <a:xfrm>
            <a:off x="371475" y="568327"/>
            <a:ext cx="11449050" cy="661384"/>
          </a:xfrm>
          <a:prstGeom prst="rect">
            <a:avLst/>
          </a:prstGeom>
          <a:ln>
            <a:headEnd type="none"/>
            <a:tailEnd type="none"/>
          </a:ln>
        </p:spPr>
        <p:txBody>
          <a:bodyPr lIns="0" tIns="45720" rIns="0" bIns="45720" wrap="square">
            <a:noAutofit/>
          </a:bodyPr>
          <a:lstStyle>
            <a:lvl1pPr marL="0" indent="0" rtl="0">
              <a:buNone/>
              <a:defRPr lang="de-DE" sz="2000" b="1" dirty="0">
                <a:solidFill>
                  <a:schemeClr val="bg1"/>
                </a:solidFill>
                <a:latin typeface="+mj-lt"/>
              </a:defRPr>
            </a:lvl1pPr>
          </a:lstStyle>
          <a:p>
            <a:pPr marL="228600" indent="-228600">
              <a:spcBef>
                <a:spcPts val="0"/>
              </a:spcBef>
            </a:pPr>
            <a:r>
              <a:rPr lang="en-GB" dirty="0"/>
              <a:t>Title</a:t>
            </a:r>
          </a:p>
        </p:txBody>
      </p:sp>
      <p:sp>
        <p:nvSpPr>
          <p:cNvPr id="6" name="Footer Placeholder 4"/>
          <p:cNvSpPr txBox="1">
            <a:spLocks noChangeArrowheads="1"/>
          </p:cNvSpPr>
          <p:nvPr userDrawn="1"/>
        </p:nvSpPr>
        <p:spPr bwMode="white">
          <a:xfrm>
            <a:off x="371474" y="6661114"/>
            <a:ext cx="2380460" cy="123111"/>
          </a:xfrm>
          <a:prstGeom prst="rect">
            <a:avLst/>
          </a:prstGeom>
          <a:ln>
            <a:headEnd type="none"/>
            <a:tailEnd type="none"/>
          </a:ln>
        </p:spPr>
        <p:txBody>
          <a:bodyPr lIns="0" tIns="0" rIns="0" bIns="0" anchor="ctr" wrap="none">
            <a:spAutoFit/>
          </a:bodyPr>
          <a:lstStyle>
            <a:defPPr defTabSz="914400">
              <a:defRPr lang="de-DE" dirty="0"/>
            </a:defPPr>
            <a:lvl1pPr defTabSz="914400">
              <a:defRPr sz="800" dirty="0">
                <a:ea typeface="Verdana"/>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defTabSz="914400"/>
            <a:r>
              <a:rPr lang="en-GB" dirty="0"/>
              <a:t>Internal | Client confidential | Strictly confidential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_Content | Blue Up">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11" imgW="404" imgH="405" progId="TCLayout.ActiveDocument.1">
              <p:embed/>
              <p:pic>
                <p:nvPicPr>
                  <p:cNvPr id="3" name="Objekt 2" hidden="1"/>
                  <p:cNvPicPr>
                    <a:picLocks noChangeAspect="1"/>
                  </p:cNvPicPr>
                  <p:nvPr/>
                </p:nvPicPr>
                <p:blipFill>
                  <a:blip r:embed="rId12">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6" name="Abgerundetes Rechteck 5"/>
          <p:cNvSpPr>
            <a:spLocks/>
          </p:cNvSpPr>
          <p:nvPr userDrawn="1"/>
        </p:nvSpPr>
        <p:spPr bwMode="white">
          <a:xfrm rot="16200000">
            <a:off x="4548279" y="-785725"/>
            <a:ext cx="6858006" cy="8429437"/>
          </a:xfrm>
          <a:prstGeom prst="round2SameRect">
            <a:avLst>
              <a:gd name="adj1" fmla="val 2754"/>
              <a:gd name="adj2" fmla="val 0"/>
            </a:avLst>
          </a:prstGeom>
          <a:solidFill>
            <a:schemeClr val="accent4"/>
          </a:solidFill>
          <a:ln w="12700">
            <a:noFill/>
            <a:headEnd type="none"/>
            <a:tailEnd type="none"/>
          </a:ln>
        </p:spPr>
        <p:style>
          <a:lnRef idx="1">
            <a:schemeClr val="accent1"/>
          </a:lnRef>
          <a:fillRef idx="0">
            <a:schemeClr val="accent1"/>
          </a:fillRef>
          <a:effectRef idx="0">
            <a:schemeClr val="accent1"/>
          </a:effectRef>
          <a:fontRef idx="minor">
            <a:schemeClr val="tx1"/>
          </a:fontRef>
        </p:style>
        <p:txBody>
          <a:bodyPr anchor="t" wrap="square"/>
          <a:lstStyle/>
          <a:p>
            <a:pPr rtl="0" algn="l" defTabSz="914400"/>
            <a:endParaRPr lang="en-GB" sz="1200" dirty="0"/>
          </a:p>
        </p:txBody>
      </p:sp>
      <p:pic>
        <p:nvPicPr>
          <p:cNvPr id="52" name="Grafik 51"/>
          <p:cNvPicPr>
            <a:picLocks noChangeAspect="1"/>
          </p:cNvPicPr>
          <p:nvPr/>
        </p:nvPicPr>
        <p:blipFill>
          <a:blip r:embed="rId13">
            <a:lum/>
            <a:alphaModFix amt="41000"/>
          </a:blip>
          <a:srcRect/>
          <a:stretch>
            <a:fillRect/>
          </a:stretch>
        </p:blipFill>
        <p:spPr bwMode="white">
          <a:xfrm>
            <a:off x="5180731" y="223256"/>
            <a:ext cx="5767374" cy="5767374"/>
          </a:xfrm>
          <a:prstGeom prst="rect">
            <a:avLst/>
          </a:prstGeom>
          <a:ln>
            <a:headEnd type="none"/>
            <a:tailEnd type="none"/>
          </a:ln>
        </p:spPr>
      </p:pic>
      <p:sp>
        <p:nvSpPr>
          <p:cNvPr id="9" name="Textplatzhalter 18"/>
          <p:cNvSpPr>
            <a:spLocks noGrp="1"/>
          </p:cNvSpPr>
          <p:nvPr>
            <p:ph type="body" hasCustomPrompt="1" sz="quarter" idx="12"/>
          </p:nvPr>
        </p:nvSpPr>
        <p:spPr bwMode="white">
          <a:xfrm>
            <a:off x="371475" y="307976"/>
            <a:ext cx="3199498" cy="260350"/>
          </a:xfrm>
          <a:prstGeom prst="rect">
            <a:avLst/>
          </a:prstGeom>
          <a:ln>
            <a:headEnd type="none"/>
            <a:tailEnd type="none"/>
          </a:ln>
        </p:spPr>
        <p:txBody>
          <a:bodyPr lIns="0" anchor="ctr" wrap="square"/>
          <a:lstStyle>
            <a:lvl1pPr marL="0" indent="0" rtl="0">
              <a:buNone/>
              <a:defRPr sz="900" dirty="0">
                <a:solidFill>
                  <a:schemeClr val="tx1"/>
                </a:solidFill>
                <a:latin typeface="+mn-lt"/>
              </a:defRPr>
            </a:lvl1pPr>
            <a:lvl2pPr>
              <a:defRPr sz="900" dirty="0"/>
            </a:lvl2pPr>
            <a:lvl3pPr>
              <a:defRPr sz="900" dirty="0"/>
            </a:lvl3pPr>
            <a:lvl4pPr>
              <a:defRPr sz="900" dirty="0"/>
            </a:lvl4pPr>
            <a:lvl5pPr>
              <a:defRPr sz="900" dirty="0"/>
            </a:lvl5pPr>
          </a:lstStyle>
          <a:p>
            <a:pPr/>
            <a:r>
              <a:rPr lang="en-GB" dirty="0"/>
              <a:t>Subtitle</a:t>
            </a:r>
          </a:p>
        </p:txBody>
      </p:sp>
      <p:sp>
        <p:nvSpPr>
          <p:cNvPr id="34" name="Slide Number Placeholder 5"/>
          <p:cNvSpPr txBox="1">
            <a:spLocks noChangeArrowheads="1"/>
          </p:cNvSpPr>
          <p:nvPr userDrawn="1"/>
        </p:nvSpPr>
        <p:spPr bwMode="white">
          <a:xfrm>
            <a:off x="11567608" y="6378987"/>
            <a:ext cx="262892" cy="138499"/>
          </a:xfrm>
          <a:prstGeom prst="rect">
            <a:avLst/>
          </a:prstGeom>
          <a:ln>
            <a:headEnd type="none"/>
            <a:tailEnd type="none"/>
          </a:ln>
        </p:spPr>
        <p:txBody>
          <a:bodyPr lIns="0" tIns="0" rIns="0" bIns="0" anchor="t" wrap="none">
            <a:spAutoFit/>
          </a:bodyPr>
          <a:lstStyle>
            <a:defPPr defTabSz="914400">
              <a:defRPr lang="en-US" dirty="0"/>
            </a:defPPr>
            <a:lvl1pPr marL="0" rtl="0" algn="r" defTabSz="914400">
              <a:defRPr sz="1200" kern="1200" dirty="0">
                <a:solidFill>
                  <a:schemeClr val="tx1"/>
                </a:solidFill>
                <a:latin typeface="Verdana"/>
                <a:ea typeface="Verdan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defTabSz="914400"/>
            <a:fld id="{87FFAB0F-877A-4FB5-AFB2-3B278CFF0712}" type="slidenum">
              <a:rPr lang="en-GB" sz="900" b="0" i="0" dirty="0">
                <a:solidFill>
                  <a:schemeClr val="bg1"/>
                </a:solidFill>
                <a:latin typeface="Verdana Pro Light"/>
              </a:rPr>
              <a:t>‹#›</a:t>
            </a:fld>
            <a:endParaRPr lang="en-GB" sz="900" b="0" i="0" dirty="0">
              <a:solidFill>
                <a:schemeClr val="bg1"/>
              </a:solidFill>
              <a:latin typeface="Verdana Pro Light"/>
            </a:endParaRPr>
          </a:p>
        </p:txBody>
      </p:sp>
      <p:cxnSp>
        <p:nvCxnSpPr>
          <p:cNvPr id="37" name="Gerade Verbindung 73"/>
          <p:cNvCxnSpPr/>
          <p:nvPr/>
        </p:nvCxnSpPr>
        <p:spPr bwMode="white">
          <a:xfrm>
            <a:off x="386222" y="3106943"/>
            <a:ext cx="3376339"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38" name="Grafik 37" descr="Ein Bild, das Kreis, Grafiken enthält.&#10;&#10;Automatisch generierte Beschreibung"/>
          <p:cNvPicPr>
            <a:picLocks noChangeAspect="1"/>
          </p:cNvPicPr>
          <p:nvPr/>
        </p:nvPicPr>
        <p:blipFill>
          <a:blip r:embed="rId14">
            <a:lum/>
          </a:blip>
          <a:srcRect/>
          <a:stretch>
            <a:fillRect/>
          </a:stretch>
        </p:blipFill>
        <p:spPr bwMode="white">
          <a:xfrm rot="480000">
            <a:off x="7096061" y="2103945"/>
            <a:ext cx="1987518" cy="2005997"/>
          </a:xfrm>
          <a:prstGeom prst="rect">
            <a:avLst/>
          </a:prstGeom>
          <a:ln>
            <a:headEnd type="none"/>
            <a:tailEnd type="none"/>
          </a:ln>
        </p:spPr>
      </p:pic>
      <p:pic>
        <p:nvPicPr>
          <p:cNvPr id="39" name="Graphic 4"/>
          <p:cNvPicPr>
            <a:picLocks noChangeAspect="1"/>
          </p:cNvPicPr>
          <p:nvPr/>
        </p:nvPicPr>
        <p:blipFill>
          <a:blip r:embed="rId15">
            <a:lum bright="100000"/>
            <a:extLst>
              <a:ext uri="{28A0092B-C50C-407E-A947-70E740481C1C}">
                <a14:useLocalDpi xmlns:a14="http://schemas.microsoft.com/office/drawing/2016/SVG/main" val="0"/>
              </a:ext>
              <a:ext uri="{96DAC541-7B7A-43D3-8B79-37D633B846F1}">
                <asvg:svgBlip xmlns:asvg="http://schemas.microsoft.com/office/drawing/2016/SVG/main" r:embed="rId16"/>
              </a:ext>
            </a:extLst>
          </a:blip>
          <a:srcRect/>
          <a:stretch>
            <a:fillRect/>
          </a:stretch>
        </p:blipFill>
        <p:spPr bwMode="white">
          <a:xfrm>
            <a:off x="7683305" y="3051680"/>
            <a:ext cx="762225" cy="110528"/>
          </a:xfrm>
          <a:prstGeom prst="rect">
            <a:avLst/>
          </a:prstGeom>
          <a:ln>
            <a:headEnd type="none"/>
            <a:tailEnd type="none"/>
          </a:ln>
        </p:spPr>
      </p:pic>
      <p:sp>
        <p:nvSpPr>
          <p:cNvPr id="41" name="Rechteck 40"/>
          <p:cNvSpPr>
            <a:spLocks/>
          </p:cNvSpPr>
          <p:nvPr userDrawn="1"/>
        </p:nvSpPr>
        <p:spPr bwMode="white">
          <a:xfrm>
            <a:off x="6232408" y="3004788"/>
            <a:ext cx="85373" cy="204310"/>
          </a:xfrm>
          <a:prstGeom prst="rect">
            <a:avLst/>
          </a:prstGeom>
          <a:solidFill>
            <a:schemeClr val="accent4"/>
          </a:solidFill>
          <a:ln>
            <a:noFill/>
            <a:headEnd type="none"/>
            <a:tailEnd type="none"/>
          </a:ln>
        </p:spPr>
        <p:style>
          <a:lnRef idx="2">
            <a:schemeClr val="accent1">
              <a:shade val="15000"/>
            </a:schemeClr>
          </a:lnRef>
          <a:fillRef idx="1">
            <a:schemeClr val="accent1"/>
          </a:fillRef>
          <a:effectRef idx="0">
            <a:schemeClr val="accent1"/>
          </a:effectRef>
          <a:fontRef idx="minor">
            <a:schemeClr val="lt1"/>
          </a:fontRef>
        </p:style>
        <p:txBody>
          <a:bodyPr anchor="ctr" wrap="square"/>
          <a:lstStyle/>
          <a:p>
            <a:pPr rtl="0" algn="ctr" defTabSz="914400"/>
            <a:endParaRPr lang="en-GB" dirty="0"/>
          </a:p>
        </p:txBody>
      </p:sp>
      <p:sp>
        <p:nvSpPr>
          <p:cNvPr id="42" name="Oval 8"/>
          <p:cNvSpPr>
            <a:spLocks/>
          </p:cNvSpPr>
          <p:nvPr userDrawn="1"/>
        </p:nvSpPr>
        <p:spPr bwMode="white">
          <a:xfrm>
            <a:off x="7445567" y="2488093"/>
            <a:ext cx="1237700" cy="1237700"/>
          </a:xfrm>
          <a:prstGeom prst="ellipse">
            <a:avLst/>
          </a:prstGeom>
          <a:noFill/>
          <a:ln w="6350">
            <a:solidFill>
              <a:schemeClr val="lt1"/>
            </a:solidFill>
            <a:prstDash val="dash"/>
            <a:headEnd type="none"/>
            <a:tailEnd type="none"/>
          </a:ln>
        </p:spPr>
        <p:style>
          <a:lnRef idx="2">
            <a:schemeClr val="accent1">
              <a:shade val="15000"/>
            </a:schemeClr>
          </a:lnRef>
          <a:fillRef idx="1">
            <a:schemeClr val="accent1"/>
          </a:fillRef>
          <a:effectRef idx="0">
            <a:schemeClr val="accent1"/>
          </a:effectRef>
          <a:fontRef idx="minor">
            <a:schemeClr val="lt1"/>
          </a:fontRef>
        </p:style>
        <p:txBody>
          <a:bodyPr anchor="ctr" wrap="square"/>
          <a:lstStyle/>
          <a:p>
            <a:pPr rtl="0" algn="ctr" defTabSz="914400"/>
            <a:endParaRPr lang="en-GB" dirty="0"/>
          </a:p>
        </p:txBody>
      </p:sp>
      <p:cxnSp>
        <p:nvCxnSpPr>
          <p:cNvPr id="54" name="Gerade Verbindung 9"/>
          <p:cNvCxnSpPr/>
          <p:nvPr/>
        </p:nvCxnSpPr>
        <p:spPr bwMode="white">
          <a:xfrm>
            <a:off x="3762562" y="3106943"/>
            <a:ext cx="3516675" cy="0"/>
          </a:xfrm>
          <a:prstGeom prst="line">
            <a:avLst/>
          </a:prstGeom>
          <a:ln>
            <a:solidFill>
              <a:schemeClr val="l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8" name="Textfeld 57"/>
          <p:cNvSpPr txBox="1">
            <a:spLocks noChangeArrowheads="1"/>
          </p:cNvSpPr>
          <p:nvPr userDrawn="1"/>
        </p:nvSpPr>
        <p:spPr bwMode="white">
          <a:xfrm>
            <a:off x="378475" y="3198813"/>
            <a:ext cx="3267075" cy="1231106"/>
          </a:xfrm>
          <a:prstGeom prst="rect">
            <a:avLst/>
          </a:prstGeom>
          <a:noFill/>
          <a:ln>
            <a:headEnd type="none"/>
            <a:tailEnd type="none"/>
          </a:ln>
        </p:spPr>
        <p:txBody>
          <a:bodyPr lIns="0" tIns="0" rIns="0" bIns="0" wrap="square">
            <a:spAutoFit/>
          </a:bodyPr>
          <a:lstStyle/>
          <a:p>
            <a:pPr rtl="0" defTabSz="914400"/>
            <a:r>
              <a:rPr lang="en-GB" sz="2000" b="1" dirty="0">
                <a:latin typeface="+mj-lt"/>
                <a:cs typeface="Verdana"/>
              </a:rPr>
              <a:t>At </a:t>
            </a:r>
            <a:r>
              <a:rPr lang="en-GB" sz="2000" b="1" dirty="0">
                <a:latin typeface="+mj-lt"/>
                <a:cs typeface="Verdana"/>
              </a:rPr>
              <a:t>Eraneos</a:t>
            </a:r>
            <a:r>
              <a:rPr lang="en-GB" sz="2000" b="1" dirty="0">
                <a:latin typeface="+mj-lt"/>
                <a:cs typeface="Verdana"/>
              </a:rPr>
              <a:t>, we support clients </a:t>
            </a:r>
            <a:r>
              <a:rPr lang="en-GB" sz="2000" dirty="0">
                <a:latin typeface="+mn-lt"/>
                <a:cs typeface="Verdana"/>
              </a:rPr>
              <a:t>in creating long-term value across our core services</a:t>
            </a:r>
            <a:endParaRPr lang="en-GB" sz="2000" dirty="0">
              <a:latin typeface="+mn-lt"/>
            </a:endParaRPr>
          </a:p>
        </p:txBody>
      </p:sp>
      <p:sp>
        <p:nvSpPr>
          <p:cNvPr id="32" name="Footer Placeholder 4"/>
          <p:cNvSpPr txBox="1">
            <a:spLocks noChangeArrowheads="1"/>
          </p:cNvSpPr>
          <p:nvPr userDrawn="1"/>
        </p:nvSpPr>
        <p:spPr bwMode="white">
          <a:xfrm>
            <a:off x="371474" y="6661114"/>
            <a:ext cx="2380460" cy="123111"/>
          </a:xfrm>
          <a:prstGeom prst="rect">
            <a:avLst/>
          </a:prstGeom>
          <a:ln>
            <a:headEnd type="none"/>
            <a:tailEnd type="none"/>
          </a:ln>
        </p:spPr>
        <p:txBody>
          <a:bodyPr lIns="0" tIns="0" rIns="0" bIns="0" anchor="ctr" wrap="none">
            <a:spAutoFit/>
          </a:bodyPr>
          <a:lstStyle>
            <a:defPPr defTabSz="914400">
              <a:defRPr lang="de-DE" dirty="0"/>
            </a:defPPr>
            <a:lvl1pPr defTabSz="914400">
              <a:defRPr sz="800" dirty="0">
                <a:ea typeface="Verdana"/>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defTabSz="914400"/>
            <a:r>
              <a:rPr lang="en-GB" dirty="0"/>
              <a:t>Internal | Client confidential | Strictly confidential</a:t>
            </a:r>
          </a:p>
        </p:txBody>
      </p:sp>
      <p:sp>
        <p:nvSpPr>
          <p:cNvPr id="57" name="Oval 5"/>
          <p:cNvSpPr>
            <a:spLocks/>
          </p:cNvSpPr>
          <p:nvPr userDrawn="1"/>
        </p:nvSpPr>
        <p:spPr bwMode="white">
          <a:xfrm>
            <a:off x="6439140" y="1481665"/>
            <a:ext cx="3250556" cy="3250556"/>
          </a:xfrm>
          <a:prstGeom prst="ellipse">
            <a:avLst/>
          </a:prstGeom>
          <a:noFill/>
          <a:ln w="6350">
            <a:solidFill>
              <a:schemeClr val="lt1"/>
            </a:solidFill>
            <a:headEnd type="none"/>
            <a:tailEnd type="none"/>
          </a:ln>
        </p:spPr>
        <p:style>
          <a:lnRef idx="2">
            <a:schemeClr val="accent1">
              <a:shade val="15000"/>
            </a:schemeClr>
          </a:lnRef>
          <a:fillRef idx="1">
            <a:schemeClr val="accent1"/>
          </a:fillRef>
          <a:effectRef idx="0">
            <a:schemeClr val="accent1"/>
          </a:effectRef>
          <a:fontRef idx="minor">
            <a:schemeClr val="lt1"/>
          </a:fontRef>
        </p:style>
        <p:txBody>
          <a:bodyPr anchor="ctr" wrap="square"/>
          <a:lstStyle/>
          <a:p>
            <a:pPr algn="ctr" defTabSz="914400"/>
            <a:endParaRPr lang="en-GB" dirty="0"/>
          </a:p>
        </p:txBody>
      </p:sp>
      <p:sp>
        <p:nvSpPr>
          <p:cNvPr id="61" name="Oval 27"/>
          <p:cNvSpPr>
            <a:spLocks/>
          </p:cNvSpPr>
          <p:nvPr userDrawn="1">
            <p:custDataLst>
              <p:tags xmlns:r="http://schemas.openxmlformats.org/officeDocument/2006/relationships" r:id="rId2"/>
            </p:custDataLst>
          </p:nvPr>
        </p:nvSpPr>
        <p:spPr bwMode="auto">
          <a:xfrm flipH="1">
            <a:off x="6490733" y="3640460"/>
            <a:ext cx="122456" cy="122456"/>
          </a:xfrm>
          <a:prstGeom prst="ellipse">
            <a:avLst/>
          </a:prstGeom>
          <a:solidFill>
            <a:srgbClr val="FFFFFF">
              <a:lumMod val="100000"/>
            </a:srgbClr>
          </a:solidFill>
          <a:ln w="9525">
            <a:noFill/>
            <a:prstDash val="solid"/>
            <a:round/>
            <a:headEnd type="none"/>
            <a:tailEnd type="none"/>
          </a:ln>
          <a:effectLst/>
        </p:spPr>
        <p:txBody>
          <a:bodyPr lIns="45720" rIns="45720" anchor="ctr" anchorCtr="1" wrap="none"/>
          <a:lstStyle>
            <a:lvl1pPr defTabSz="914400">
              <a:defRPr sz="1400" dirty="0">
                <a:solidFill>
                  <a:schemeClr val="tx1"/>
                </a:solidFill>
                <a:latin typeface="Arial"/>
              </a:defRPr>
            </a:lvl1pPr>
            <a:lvl2pPr marL="742950" indent="-285750" defTabSz="914400">
              <a:defRPr sz="1400" dirty="0">
                <a:solidFill>
                  <a:schemeClr val="tx1"/>
                </a:solidFill>
                <a:latin typeface="Arial"/>
              </a:defRPr>
            </a:lvl2pPr>
            <a:lvl3pPr marL="1143000" indent="-228600" defTabSz="914400">
              <a:defRPr sz="1400" dirty="0">
                <a:solidFill>
                  <a:schemeClr val="tx1"/>
                </a:solidFill>
                <a:latin typeface="Arial"/>
              </a:defRPr>
            </a:lvl3pPr>
            <a:lvl4pPr marL="1600200" indent="-228600" defTabSz="914400">
              <a:defRPr sz="1400" dirty="0">
                <a:solidFill>
                  <a:schemeClr val="tx1"/>
                </a:solidFill>
                <a:latin typeface="Arial"/>
              </a:defRPr>
            </a:lvl4pPr>
            <a:lvl5pPr marL="2057400" indent="-228600" defTabSz="914400">
              <a:defRPr sz="1400" dirty="0">
                <a:solidFill>
                  <a:schemeClr val="tx1"/>
                </a:solidFill>
                <a:latin typeface="Arial"/>
              </a:defRPr>
            </a:lvl5pPr>
            <a:lvl6pPr marL="2514600" indent="-228600" fontAlgn="base" defTabSz="914400">
              <a:spcBef>
                <a:spcPct val="0"/>
              </a:spcBef>
              <a:spcAft>
                <a:spcPct val="0"/>
              </a:spcAft>
              <a:defRPr sz="1400" dirty="0">
                <a:solidFill>
                  <a:schemeClr val="tx1"/>
                </a:solidFill>
                <a:latin typeface="Arial"/>
              </a:defRPr>
            </a:lvl6pPr>
            <a:lvl7pPr marL="2971800" indent="-228600" fontAlgn="base" defTabSz="914400">
              <a:spcBef>
                <a:spcPct val="0"/>
              </a:spcBef>
              <a:spcAft>
                <a:spcPct val="0"/>
              </a:spcAft>
              <a:defRPr sz="1400" dirty="0">
                <a:solidFill>
                  <a:schemeClr val="tx1"/>
                </a:solidFill>
                <a:latin typeface="Arial"/>
              </a:defRPr>
            </a:lvl7pPr>
            <a:lvl8pPr marL="3429000" indent="-228600" fontAlgn="base" defTabSz="914400">
              <a:spcBef>
                <a:spcPct val="0"/>
              </a:spcBef>
              <a:spcAft>
                <a:spcPct val="0"/>
              </a:spcAft>
              <a:defRPr sz="1400" dirty="0">
                <a:solidFill>
                  <a:schemeClr val="tx1"/>
                </a:solidFill>
                <a:latin typeface="Arial"/>
              </a:defRPr>
            </a:lvl8pPr>
            <a:lvl9pPr marL="3886200" indent="-228600" fontAlgn="base" defTabSz="914400">
              <a:spcBef>
                <a:spcPct val="0"/>
              </a:spcBef>
              <a:spcAft>
                <a:spcPct val="0"/>
              </a:spcAft>
              <a:defRPr sz="1400" dirty="0">
                <a:solidFill>
                  <a:schemeClr val="tx1"/>
                </a:solidFill>
                <a:latin typeface="Arial"/>
              </a:defRPr>
            </a:lvl9pPr>
          </a:lstStyle>
          <a:p>
            <a:pPr algn="ctr" defTabSz="914400">
              <a:spcBef>
                <a:spcPct val="50000"/>
              </a:spcBef>
            </a:pPr>
            <a:endParaRPr altLang="de-DE" lang="en-GB" sz="1200" dirty="0">
              <a:latin typeface="+mn-lt"/>
            </a:endParaRPr>
          </a:p>
        </p:txBody>
      </p:sp>
      <p:sp>
        <p:nvSpPr>
          <p:cNvPr id="62" name="Oval 27"/>
          <p:cNvSpPr>
            <a:spLocks/>
          </p:cNvSpPr>
          <p:nvPr userDrawn="1">
            <p:custDataLst>
              <p:tags xmlns:r="http://schemas.openxmlformats.org/officeDocument/2006/relationships" r:id="rId3"/>
            </p:custDataLst>
          </p:nvPr>
        </p:nvSpPr>
        <p:spPr bwMode="auto">
          <a:xfrm flipH="1">
            <a:off x="7411089" y="1538201"/>
            <a:ext cx="122456" cy="122456"/>
          </a:xfrm>
          <a:prstGeom prst="ellipse">
            <a:avLst/>
          </a:prstGeom>
          <a:solidFill>
            <a:srgbClr val="FFFFFF">
              <a:lumMod val="100000"/>
            </a:srgbClr>
          </a:solidFill>
          <a:ln w="9525">
            <a:noFill/>
            <a:prstDash val="solid"/>
            <a:round/>
            <a:headEnd type="none"/>
            <a:tailEnd type="none"/>
          </a:ln>
          <a:effectLst/>
        </p:spPr>
        <p:txBody>
          <a:bodyPr lIns="45720" rIns="45720" anchor="ctr" anchorCtr="1" wrap="none"/>
          <a:lstStyle>
            <a:lvl1pPr defTabSz="914400">
              <a:defRPr sz="1400" dirty="0">
                <a:solidFill>
                  <a:schemeClr val="tx1"/>
                </a:solidFill>
                <a:latin typeface="Arial"/>
              </a:defRPr>
            </a:lvl1pPr>
            <a:lvl2pPr marL="742950" indent="-285750" defTabSz="914400">
              <a:defRPr sz="1400" dirty="0">
                <a:solidFill>
                  <a:schemeClr val="tx1"/>
                </a:solidFill>
                <a:latin typeface="Arial"/>
              </a:defRPr>
            </a:lvl2pPr>
            <a:lvl3pPr marL="1143000" indent="-228600" defTabSz="914400">
              <a:defRPr sz="1400" dirty="0">
                <a:solidFill>
                  <a:schemeClr val="tx1"/>
                </a:solidFill>
                <a:latin typeface="Arial"/>
              </a:defRPr>
            </a:lvl3pPr>
            <a:lvl4pPr marL="1600200" indent="-228600" defTabSz="914400">
              <a:defRPr sz="1400" dirty="0">
                <a:solidFill>
                  <a:schemeClr val="tx1"/>
                </a:solidFill>
                <a:latin typeface="Arial"/>
              </a:defRPr>
            </a:lvl4pPr>
            <a:lvl5pPr marL="2057400" indent="-228600" defTabSz="914400">
              <a:defRPr sz="1400" dirty="0">
                <a:solidFill>
                  <a:schemeClr val="tx1"/>
                </a:solidFill>
                <a:latin typeface="Arial"/>
              </a:defRPr>
            </a:lvl5pPr>
            <a:lvl6pPr marL="2514600" indent="-228600" fontAlgn="base" defTabSz="914400">
              <a:spcBef>
                <a:spcPct val="0"/>
              </a:spcBef>
              <a:spcAft>
                <a:spcPct val="0"/>
              </a:spcAft>
              <a:defRPr sz="1400" dirty="0">
                <a:solidFill>
                  <a:schemeClr val="tx1"/>
                </a:solidFill>
                <a:latin typeface="Arial"/>
              </a:defRPr>
            </a:lvl6pPr>
            <a:lvl7pPr marL="2971800" indent="-228600" fontAlgn="base" defTabSz="914400">
              <a:spcBef>
                <a:spcPct val="0"/>
              </a:spcBef>
              <a:spcAft>
                <a:spcPct val="0"/>
              </a:spcAft>
              <a:defRPr sz="1400" dirty="0">
                <a:solidFill>
                  <a:schemeClr val="tx1"/>
                </a:solidFill>
                <a:latin typeface="Arial"/>
              </a:defRPr>
            </a:lvl7pPr>
            <a:lvl8pPr marL="3429000" indent="-228600" fontAlgn="base" defTabSz="914400">
              <a:spcBef>
                <a:spcPct val="0"/>
              </a:spcBef>
              <a:spcAft>
                <a:spcPct val="0"/>
              </a:spcAft>
              <a:defRPr sz="1400" dirty="0">
                <a:solidFill>
                  <a:schemeClr val="tx1"/>
                </a:solidFill>
                <a:latin typeface="Arial"/>
              </a:defRPr>
            </a:lvl8pPr>
            <a:lvl9pPr marL="3886200" indent="-228600" fontAlgn="base" defTabSz="914400">
              <a:spcBef>
                <a:spcPct val="0"/>
              </a:spcBef>
              <a:spcAft>
                <a:spcPct val="0"/>
              </a:spcAft>
              <a:defRPr sz="1400" dirty="0">
                <a:solidFill>
                  <a:schemeClr val="tx1"/>
                </a:solidFill>
                <a:latin typeface="Arial"/>
              </a:defRPr>
            </a:lvl9pPr>
          </a:lstStyle>
          <a:p>
            <a:pPr algn="ctr" defTabSz="914400">
              <a:spcBef>
                <a:spcPct val="50000"/>
              </a:spcBef>
            </a:pPr>
            <a:endParaRPr altLang="de-DE" lang="en-GB" sz="1200" dirty="0">
              <a:latin typeface="+mn-lt"/>
            </a:endParaRPr>
          </a:p>
        </p:txBody>
      </p:sp>
      <p:sp>
        <p:nvSpPr>
          <p:cNvPr id="63" name="Oval 27"/>
          <p:cNvSpPr>
            <a:spLocks/>
          </p:cNvSpPr>
          <p:nvPr userDrawn="1">
            <p:custDataLst>
              <p:tags xmlns:r="http://schemas.openxmlformats.org/officeDocument/2006/relationships" r:id="rId4"/>
            </p:custDataLst>
          </p:nvPr>
        </p:nvSpPr>
        <p:spPr bwMode="auto">
          <a:xfrm flipH="1">
            <a:off x="9516621" y="2453457"/>
            <a:ext cx="122456" cy="122456"/>
          </a:xfrm>
          <a:prstGeom prst="ellipse">
            <a:avLst/>
          </a:prstGeom>
          <a:solidFill>
            <a:srgbClr val="FFFFFF">
              <a:lumMod val="100000"/>
            </a:srgbClr>
          </a:solidFill>
          <a:ln w="9525">
            <a:noFill/>
            <a:prstDash val="solid"/>
            <a:round/>
            <a:headEnd type="none"/>
            <a:tailEnd type="none"/>
          </a:ln>
          <a:effectLst/>
        </p:spPr>
        <p:txBody>
          <a:bodyPr lIns="45720" rIns="45720" anchor="ctr" anchorCtr="1" wrap="none"/>
          <a:lstStyle>
            <a:lvl1pPr defTabSz="914400">
              <a:defRPr sz="1400" dirty="0">
                <a:solidFill>
                  <a:schemeClr val="tx1"/>
                </a:solidFill>
                <a:latin typeface="Arial"/>
              </a:defRPr>
            </a:lvl1pPr>
            <a:lvl2pPr marL="742950" indent="-285750" defTabSz="914400">
              <a:defRPr sz="1400" dirty="0">
                <a:solidFill>
                  <a:schemeClr val="tx1"/>
                </a:solidFill>
                <a:latin typeface="Arial"/>
              </a:defRPr>
            </a:lvl2pPr>
            <a:lvl3pPr marL="1143000" indent="-228600" defTabSz="914400">
              <a:defRPr sz="1400" dirty="0">
                <a:solidFill>
                  <a:schemeClr val="tx1"/>
                </a:solidFill>
                <a:latin typeface="Arial"/>
              </a:defRPr>
            </a:lvl3pPr>
            <a:lvl4pPr marL="1600200" indent="-228600" defTabSz="914400">
              <a:defRPr sz="1400" dirty="0">
                <a:solidFill>
                  <a:schemeClr val="tx1"/>
                </a:solidFill>
                <a:latin typeface="Arial"/>
              </a:defRPr>
            </a:lvl4pPr>
            <a:lvl5pPr marL="2057400" indent="-228600" defTabSz="914400">
              <a:defRPr sz="1400" dirty="0">
                <a:solidFill>
                  <a:schemeClr val="tx1"/>
                </a:solidFill>
                <a:latin typeface="Arial"/>
              </a:defRPr>
            </a:lvl5pPr>
            <a:lvl6pPr marL="2514600" indent="-228600" fontAlgn="base" defTabSz="914400">
              <a:spcBef>
                <a:spcPct val="0"/>
              </a:spcBef>
              <a:spcAft>
                <a:spcPct val="0"/>
              </a:spcAft>
              <a:defRPr sz="1400" dirty="0">
                <a:solidFill>
                  <a:schemeClr val="tx1"/>
                </a:solidFill>
                <a:latin typeface="Arial"/>
              </a:defRPr>
            </a:lvl6pPr>
            <a:lvl7pPr marL="2971800" indent="-228600" fontAlgn="base" defTabSz="914400">
              <a:spcBef>
                <a:spcPct val="0"/>
              </a:spcBef>
              <a:spcAft>
                <a:spcPct val="0"/>
              </a:spcAft>
              <a:defRPr sz="1400" dirty="0">
                <a:solidFill>
                  <a:schemeClr val="tx1"/>
                </a:solidFill>
                <a:latin typeface="Arial"/>
              </a:defRPr>
            </a:lvl7pPr>
            <a:lvl8pPr marL="3429000" indent="-228600" fontAlgn="base" defTabSz="914400">
              <a:spcBef>
                <a:spcPct val="0"/>
              </a:spcBef>
              <a:spcAft>
                <a:spcPct val="0"/>
              </a:spcAft>
              <a:defRPr sz="1400" dirty="0">
                <a:solidFill>
                  <a:schemeClr val="tx1"/>
                </a:solidFill>
                <a:latin typeface="Arial"/>
              </a:defRPr>
            </a:lvl8pPr>
            <a:lvl9pPr marL="3886200" indent="-228600" fontAlgn="base" defTabSz="914400">
              <a:spcBef>
                <a:spcPct val="0"/>
              </a:spcBef>
              <a:spcAft>
                <a:spcPct val="0"/>
              </a:spcAft>
              <a:defRPr sz="1400" dirty="0">
                <a:solidFill>
                  <a:schemeClr val="tx1"/>
                </a:solidFill>
                <a:latin typeface="Arial"/>
              </a:defRPr>
            </a:lvl9pPr>
          </a:lstStyle>
          <a:p>
            <a:pPr algn="ctr" defTabSz="914400">
              <a:spcBef>
                <a:spcPct val="50000"/>
              </a:spcBef>
            </a:pPr>
            <a:endParaRPr altLang="de-DE" lang="en-GB" sz="1200" dirty="0">
              <a:latin typeface="+mn-lt"/>
            </a:endParaRPr>
          </a:p>
        </p:txBody>
      </p:sp>
      <p:sp>
        <p:nvSpPr>
          <p:cNvPr id="64" name="Oval 27"/>
          <p:cNvSpPr>
            <a:spLocks/>
          </p:cNvSpPr>
          <p:nvPr userDrawn="1">
            <p:custDataLst>
              <p:tags xmlns:r="http://schemas.openxmlformats.org/officeDocument/2006/relationships" r:id="rId5"/>
            </p:custDataLst>
          </p:nvPr>
        </p:nvSpPr>
        <p:spPr bwMode="auto">
          <a:xfrm flipH="1">
            <a:off x="8657012" y="4545320"/>
            <a:ext cx="122456" cy="122456"/>
          </a:xfrm>
          <a:prstGeom prst="ellipse">
            <a:avLst/>
          </a:prstGeom>
          <a:solidFill>
            <a:srgbClr val="FFFFFF">
              <a:lumMod val="100000"/>
            </a:srgbClr>
          </a:solidFill>
          <a:ln w="9525">
            <a:noFill/>
            <a:prstDash val="solid"/>
            <a:round/>
            <a:headEnd type="none"/>
            <a:tailEnd type="none"/>
          </a:ln>
          <a:effectLst/>
        </p:spPr>
        <p:txBody>
          <a:bodyPr lIns="45720" rIns="45720" anchor="ctr" anchorCtr="1" wrap="none"/>
          <a:lstStyle>
            <a:lvl1pPr defTabSz="914400">
              <a:defRPr sz="1400" dirty="0">
                <a:solidFill>
                  <a:schemeClr val="tx1"/>
                </a:solidFill>
                <a:latin typeface="Arial"/>
              </a:defRPr>
            </a:lvl1pPr>
            <a:lvl2pPr marL="742950" indent="-285750" defTabSz="914400">
              <a:defRPr sz="1400" dirty="0">
                <a:solidFill>
                  <a:schemeClr val="tx1"/>
                </a:solidFill>
                <a:latin typeface="Arial"/>
              </a:defRPr>
            </a:lvl2pPr>
            <a:lvl3pPr marL="1143000" indent="-228600" defTabSz="914400">
              <a:defRPr sz="1400" dirty="0">
                <a:solidFill>
                  <a:schemeClr val="tx1"/>
                </a:solidFill>
                <a:latin typeface="Arial"/>
              </a:defRPr>
            </a:lvl3pPr>
            <a:lvl4pPr marL="1600200" indent="-228600" defTabSz="914400">
              <a:defRPr sz="1400" dirty="0">
                <a:solidFill>
                  <a:schemeClr val="tx1"/>
                </a:solidFill>
                <a:latin typeface="Arial"/>
              </a:defRPr>
            </a:lvl4pPr>
            <a:lvl5pPr marL="2057400" indent="-228600" defTabSz="914400">
              <a:defRPr sz="1400" dirty="0">
                <a:solidFill>
                  <a:schemeClr val="tx1"/>
                </a:solidFill>
                <a:latin typeface="Arial"/>
              </a:defRPr>
            </a:lvl5pPr>
            <a:lvl6pPr marL="2514600" indent="-228600" fontAlgn="base" defTabSz="914400">
              <a:spcBef>
                <a:spcPct val="0"/>
              </a:spcBef>
              <a:spcAft>
                <a:spcPct val="0"/>
              </a:spcAft>
              <a:defRPr sz="1400" dirty="0">
                <a:solidFill>
                  <a:schemeClr val="tx1"/>
                </a:solidFill>
                <a:latin typeface="Arial"/>
              </a:defRPr>
            </a:lvl6pPr>
            <a:lvl7pPr marL="2971800" indent="-228600" fontAlgn="base" defTabSz="914400">
              <a:spcBef>
                <a:spcPct val="0"/>
              </a:spcBef>
              <a:spcAft>
                <a:spcPct val="0"/>
              </a:spcAft>
              <a:defRPr sz="1400" dirty="0">
                <a:solidFill>
                  <a:schemeClr val="tx1"/>
                </a:solidFill>
                <a:latin typeface="Arial"/>
              </a:defRPr>
            </a:lvl7pPr>
            <a:lvl8pPr marL="3429000" indent="-228600" fontAlgn="base" defTabSz="914400">
              <a:spcBef>
                <a:spcPct val="0"/>
              </a:spcBef>
              <a:spcAft>
                <a:spcPct val="0"/>
              </a:spcAft>
              <a:defRPr sz="1400" dirty="0">
                <a:solidFill>
                  <a:schemeClr val="tx1"/>
                </a:solidFill>
                <a:latin typeface="Arial"/>
              </a:defRPr>
            </a:lvl8pPr>
            <a:lvl9pPr marL="3886200" indent="-228600" fontAlgn="base" defTabSz="914400">
              <a:spcBef>
                <a:spcPct val="0"/>
              </a:spcBef>
              <a:spcAft>
                <a:spcPct val="0"/>
              </a:spcAft>
              <a:defRPr sz="1400" dirty="0">
                <a:solidFill>
                  <a:schemeClr val="tx1"/>
                </a:solidFill>
                <a:latin typeface="Arial"/>
              </a:defRPr>
            </a:lvl9pPr>
          </a:lstStyle>
          <a:p>
            <a:pPr algn="ctr" defTabSz="914400">
              <a:spcBef>
                <a:spcPct val="50000"/>
              </a:spcBef>
            </a:pPr>
            <a:endParaRPr altLang="de-DE" lang="en-GB" sz="1200" dirty="0">
              <a:latin typeface="+mn-lt"/>
            </a:endParaRPr>
          </a:p>
        </p:txBody>
      </p:sp>
      <p:sp>
        <p:nvSpPr>
          <p:cNvPr id="65" name="Oval 27"/>
          <p:cNvSpPr>
            <a:spLocks/>
          </p:cNvSpPr>
          <p:nvPr userDrawn="1">
            <p:custDataLst>
              <p:tags xmlns:r="http://schemas.openxmlformats.org/officeDocument/2006/relationships" r:id="rId6"/>
            </p:custDataLst>
          </p:nvPr>
        </p:nvSpPr>
        <p:spPr bwMode="auto">
          <a:xfrm flipH="1">
            <a:off x="6522280" y="2400300"/>
            <a:ext cx="122456" cy="122456"/>
          </a:xfrm>
          <a:prstGeom prst="ellipse">
            <a:avLst/>
          </a:prstGeom>
          <a:solidFill>
            <a:srgbClr val="FFFFFF">
              <a:lumMod val="100000"/>
            </a:srgbClr>
          </a:solidFill>
          <a:ln w="9525">
            <a:noFill/>
            <a:prstDash val="solid"/>
            <a:round/>
            <a:headEnd type="none"/>
            <a:tailEnd type="none"/>
          </a:ln>
          <a:effectLst/>
        </p:spPr>
        <p:txBody>
          <a:bodyPr lIns="45720" rIns="45720" anchor="ctr" anchorCtr="1" wrap="none"/>
          <a:lstStyle>
            <a:lvl1pPr defTabSz="914400">
              <a:defRPr sz="1400" dirty="0">
                <a:solidFill>
                  <a:schemeClr val="tx1"/>
                </a:solidFill>
                <a:latin typeface="Arial"/>
              </a:defRPr>
            </a:lvl1pPr>
            <a:lvl2pPr marL="742950" indent="-285750" defTabSz="914400">
              <a:defRPr sz="1400" dirty="0">
                <a:solidFill>
                  <a:schemeClr val="tx1"/>
                </a:solidFill>
                <a:latin typeface="Arial"/>
              </a:defRPr>
            </a:lvl2pPr>
            <a:lvl3pPr marL="1143000" indent="-228600" defTabSz="914400">
              <a:defRPr sz="1400" dirty="0">
                <a:solidFill>
                  <a:schemeClr val="tx1"/>
                </a:solidFill>
                <a:latin typeface="Arial"/>
              </a:defRPr>
            </a:lvl3pPr>
            <a:lvl4pPr marL="1600200" indent="-228600" defTabSz="914400">
              <a:defRPr sz="1400" dirty="0">
                <a:solidFill>
                  <a:schemeClr val="tx1"/>
                </a:solidFill>
                <a:latin typeface="Arial"/>
              </a:defRPr>
            </a:lvl4pPr>
            <a:lvl5pPr marL="2057400" indent="-228600" defTabSz="914400">
              <a:defRPr sz="1400" dirty="0">
                <a:solidFill>
                  <a:schemeClr val="tx1"/>
                </a:solidFill>
                <a:latin typeface="Arial"/>
              </a:defRPr>
            </a:lvl5pPr>
            <a:lvl6pPr marL="2514600" indent="-228600" fontAlgn="base" defTabSz="914400">
              <a:spcBef>
                <a:spcPct val="0"/>
              </a:spcBef>
              <a:spcAft>
                <a:spcPct val="0"/>
              </a:spcAft>
              <a:defRPr sz="1400" dirty="0">
                <a:solidFill>
                  <a:schemeClr val="tx1"/>
                </a:solidFill>
                <a:latin typeface="Arial"/>
              </a:defRPr>
            </a:lvl6pPr>
            <a:lvl7pPr marL="2971800" indent="-228600" fontAlgn="base" defTabSz="914400">
              <a:spcBef>
                <a:spcPct val="0"/>
              </a:spcBef>
              <a:spcAft>
                <a:spcPct val="0"/>
              </a:spcAft>
              <a:defRPr sz="1400" dirty="0">
                <a:solidFill>
                  <a:schemeClr val="tx1"/>
                </a:solidFill>
                <a:latin typeface="Arial"/>
              </a:defRPr>
            </a:lvl7pPr>
            <a:lvl8pPr marL="3429000" indent="-228600" fontAlgn="base" defTabSz="914400">
              <a:spcBef>
                <a:spcPct val="0"/>
              </a:spcBef>
              <a:spcAft>
                <a:spcPct val="0"/>
              </a:spcAft>
              <a:defRPr sz="1400" dirty="0">
                <a:solidFill>
                  <a:schemeClr val="tx1"/>
                </a:solidFill>
                <a:latin typeface="Arial"/>
              </a:defRPr>
            </a:lvl8pPr>
            <a:lvl9pPr marL="3886200" indent="-228600" fontAlgn="base" defTabSz="914400">
              <a:spcBef>
                <a:spcPct val="0"/>
              </a:spcBef>
              <a:spcAft>
                <a:spcPct val="0"/>
              </a:spcAft>
              <a:defRPr sz="1400" dirty="0">
                <a:solidFill>
                  <a:schemeClr val="tx1"/>
                </a:solidFill>
                <a:latin typeface="Arial"/>
              </a:defRPr>
            </a:lvl9pPr>
          </a:lstStyle>
          <a:p>
            <a:pPr algn="ctr" defTabSz="914400">
              <a:spcBef>
                <a:spcPct val="50000"/>
              </a:spcBef>
            </a:pPr>
            <a:endParaRPr altLang="de-DE" lang="en-GB" sz="1200" dirty="0">
              <a:latin typeface="+mn-lt"/>
            </a:endParaRPr>
          </a:p>
        </p:txBody>
      </p:sp>
      <p:sp>
        <p:nvSpPr>
          <p:cNvPr id="66" name="Oval 27"/>
          <p:cNvSpPr>
            <a:spLocks/>
          </p:cNvSpPr>
          <p:nvPr userDrawn="1">
            <p:custDataLst>
              <p:tags xmlns:r="http://schemas.openxmlformats.org/officeDocument/2006/relationships" r:id="rId7"/>
            </p:custDataLst>
          </p:nvPr>
        </p:nvSpPr>
        <p:spPr bwMode="auto">
          <a:xfrm flipH="1">
            <a:off x="7411088" y="4545320"/>
            <a:ext cx="122456" cy="122456"/>
          </a:xfrm>
          <a:prstGeom prst="ellipse">
            <a:avLst/>
          </a:prstGeom>
          <a:solidFill>
            <a:srgbClr val="FFFFFF">
              <a:lumMod val="100000"/>
            </a:srgbClr>
          </a:solidFill>
          <a:ln w="9525">
            <a:noFill/>
            <a:prstDash val="solid"/>
            <a:round/>
            <a:headEnd type="none"/>
            <a:tailEnd type="none"/>
          </a:ln>
          <a:effectLst/>
        </p:spPr>
        <p:txBody>
          <a:bodyPr lIns="45720" rIns="45720" anchor="ctr" anchorCtr="1" wrap="none"/>
          <a:lstStyle>
            <a:lvl1pPr defTabSz="914400">
              <a:defRPr sz="1400" dirty="0">
                <a:solidFill>
                  <a:schemeClr val="tx1"/>
                </a:solidFill>
                <a:latin typeface="Arial"/>
              </a:defRPr>
            </a:lvl1pPr>
            <a:lvl2pPr marL="742950" indent="-285750" defTabSz="914400">
              <a:defRPr sz="1400" dirty="0">
                <a:solidFill>
                  <a:schemeClr val="tx1"/>
                </a:solidFill>
                <a:latin typeface="Arial"/>
              </a:defRPr>
            </a:lvl2pPr>
            <a:lvl3pPr marL="1143000" indent="-228600" defTabSz="914400">
              <a:defRPr sz="1400" dirty="0">
                <a:solidFill>
                  <a:schemeClr val="tx1"/>
                </a:solidFill>
                <a:latin typeface="Arial"/>
              </a:defRPr>
            </a:lvl3pPr>
            <a:lvl4pPr marL="1600200" indent="-228600" defTabSz="914400">
              <a:defRPr sz="1400" dirty="0">
                <a:solidFill>
                  <a:schemeClr val="tx1"/>
                </a:solidFill>
                <a:latin typeface="Arial"/>
              </a:defRPr>
            </a:lvl4pPr>
            <a:lvl5pPr marL="2057400" indent="-228600" defTabSz="914400">
              <a:defRPr sz="1400" dirty="0">
                <a:solidFill>
                  <a:schemeClr val="tx1"/>
                </a:solidFill>
                <a:latin typeface="Arial"/>
              </a:defRPr>
            </a:lvl5pPr>
            <a:lvl6pPr marL="2514600" indent="-228600" fontAlgn="base" defTabSz="914400">
              <a:spcBef>
                <a:spcPct val="0"/>
              </a:spcBef>
              <a:spcAft>
                <a:spcPct val="0"/>
              </a:spcAft>
              <a:defRPr sz="1400" dirty="0">
                <a:solidFill>
                  <a:schemeClr val="tx1"/>
                </a:solidFill>
                <a:latin typeface="Arial"/>
              </a:defRPr>
            </a:lvl6pPr>
            <a:lvl7pPr marL="2971800" indent="-228600" fontAlgn="base" defTabSz="914400">
              <a:spcBef>
                <a:spcPct val="0"/>
              </a:spcBef>
              <a:spcAft>
                <a:spcPct val="0"/>
              </a:spcAft>
              <a:defRPr sz="1400" dirty="0">
                <a:solidFill>
                  <a:schemeClr val="tx1"/>
                </a:solidFill>
                <a:latin typeface="Arial"/>
              </a:defRPr>
            </a:lvl7pPr>
            <a:lvl8pPr marL="3429000" indent="-228600" fontAlgn="base" defTabSz="914400">
              <a:spcBef>
                <a:spcPct val="0"/>
              </a:spcBef>
              <a:spcAft>
                <a:spcPct val="0"/>
              </a:spcAft>
              <a:defRPr sz="1400" dirty="0">
                <a:solidFill>
                  <a:schemeClr val="tx1"/>
                </a:solidFill>
                <a:latin typeface="Arial"/>
              </a:defRPr>
            </a:lvl8pPr>
            <a:lvl9pPr marL="3886200" indent="-228600" fontAlgn="base" defTabSz="914400">
              <a:spcBef>
                <a:spcPct val="0"/>
              </a:spcBef>
              <a:spcAft>
                <a:spcPct val="0"/>
              </a:spcAft>
              <a:defRPr sz="1400" dirty="0">
                <a:solidFill>
                  <a:schemeClr val="tx1"/>
                </a:solidFill>
                <a:latin typeface="Arial"/>
              </a:defRPr>
            </a:lvl9pPr>
          </a:lstStyle>
          <a:p>
            <a:pPr algn="ctr" defTabSz="914400">
              <a:spcBef>
                <a:spcPct val="50000"/>
              </a:spcBef>
            </a:pPr>
            <a:endParaRPr altLang="de-DE" lang="en-GB" sz="1200" dirty="0">
              <a:latin typeface="+mn-lt"/>
            </a:endParaRPr>
          </a:p>
        </p:txBody>
      </p:sp>
      <p:sp>
        <p:nvSpPr>
          <p:cNvPr id="67" name="Oval 27"/>
          <p:cNvSpPr>
            <a:spLocks/>
          </p:cNvSpPr>
          <p:nvPr userDrawn="1">
            <p:custDataLst>
              <p:tags xmlns:r="http://schemas.openxmlformats.org/officeDocument/2006/relationships" r:id="rId8"/>
            </p:custDataLst>
          </p:nvPr>
        </p:nvSpPr>
        <p:spPr bwMode="auto">
          <a:xfrm flipH="1">
            <a:off x="9488134" y="3699246"/>
            <a:ext cx="122456" cy="122456"/>
          </a:xfrm>
          <a:prstGeom prst="ellipse">
            <a:avLst/>
          </a:prstGeom>
          <a:solidFill>
            <a:srgbClr val="FFFFFF">
              <a:lumMod val="100000"/>
            </a:srgbClr>
          </a:solidFill>
          <a:ln w="9525">
            <a:noFill/>
            <a:prstDash val="solid"/>
            <a:round/>
            <a:headEnd type="none"/>
            <a:tailEnd type="none"/>
          </a:ln>
          <a:effectLst/>
        </p:spPr>
        <p:txBody>
          <a:bodyPr lIns="45720" rIns="45720" anchor="ctr" anchorCtr="1" wrap="none"/>
          <a:lstStyle>
            <a:lvl1pPr defTabSz="914400">
              <a:defRPr sz="1400" dirty="0">
                <a:solidFill>
                  <a:schemeClr val="tx1"/>
                </a:solidFill>
                <a:latin typeface="Arial"/>
              </a:defRPr>
            </a:lvl1pPr>
            <a:lvl2pPr marL="742950" indent="-285750" defTabSz="914400">
              <a:defRPr sz="1400" dirty="0">
                <a:solidFill>
                  <a:schemeClr val="tx1"/>
                </a:solidFill>
                <a:latin typeface="Arial"/>
              </a:defRPr>
            </a:lvl2pPr>
            <a:lvl3pPr marL="1143000" indent="-228600" defTabSz="914400">
              <a:defRPr sz="1400" dirty="0">
                <a:solidFill>
                  <a:schemeClr val="tx1"/>
                </a:solidFill>
                <a:latin typeface="Arial"/>
              </a:defRPr>
            </a:lvl3pPr>
            <a:lvl4pPr marL="1600200" indent="-228600" defTabSz="914400">
              <a:defRPr sz="1400" dirty="0">
                <a:solidFill>
                  <a:schemeClr val="tx1"/>
                </a:solidFill>
                <a:latin typeface="Arial"/>
              </a:defRPr>
            </a:lvl4pPr>
            <a:lvl5pPr marL="2057400" indent="-228600" defTabSz="914400">
              <a:defRPr sz="1400" dirty="0">
                <a:solidFill>
                  <a:schemeClr val="tx1"/>
                </a:solidFill>
                <a:latin typeface="Arial"/>
              </a:defRPr>
            </a:lvl5pPr>
            <a:lvl6pPr marL="2514600" indent="-228600" fontAlgn="base" defTabSz="914400">
              <a:spcBef>
                <a:spcPct val="0"/>
              </a:spcBef>
              <a:spcAft>
                <a:spcPct val="0"/>
              </a:spcAft>
              <a:defRPr sz="1400" dirty="0">
                <a:solidFill>
                  <a:schemeClr val="tx1"/>
                </a:solidFill>
                <a:latin typeface="Arial"/>
              </a:defRPr>
            </a:lvl6pPr>
            <a:lvl7pPr marL="2971800" indent="-228600" fontAlgn="base" defTabSz="914400">
              <a:spcBef>
                <a:spcPct val="0"/>
              </a:spcBef>
              <a:spcAft>
                <a:spcPct val="0"/>
              </a:spcAft>
              <a:defRPr sz="1400" dirty="0">
                <a:solidFill>
                  <a:schemeClr val="tx1"/>
                </a:solidFill>
                <a:latin typeface="Arial"/>
              </a:defRPr>
            </a:lvl7pPr>
            <a:lvl8pPr marL="3429000" indent="-228600" fontAlgn="base" defTabSz="914400">
              <a:spcBef>
                <a:spcPct val="0"/>
              </a:spcBef>
              <a:spcAft>
                <a:spcPct val="0"/>
              </a:spcAft>
              <a:defRPr sz="1400" dirty="0">
                <a:solidFill>
                  <a:schemeClr val="tx1"/>
                </a:solidFill>
                <a:latin typeface="Arial"/>
              </a:defRPr>
            </a:lvl8pPr>
            <a:lvl9pPr marL="3886200" indent="-228600" fontAlgn="base" defTabSz="914400">
              <a:spcBef>
                <a:spcPct val="0"/>
              </a:spcBef>
              <a:spcAft>
                <a:spcPct val="0"/>
              </a:spcAft>
              <a:defRPr sz="1400" dirty="0">
                <a:solidFill>
                  <a:schemeClr val="tx1"/>
                </a:solidFill>
                <a:latin typeface="Arial"/>
              </a:defRPr>
            </a:lvl9pPr>
          </a:lstStyle>
          <a:p>
            <a:pPr algn="ctr" defTabSz="914400">
              <a:spcBef>
                <a:spcPct val="50000"/>
              </a:spcBef>
            </a:pPr>
            <a:endParaRPr altLang="de-DE" lang="en-GB" sz="1200" dirty="0">
              <a:latin typeface="+mn-lt"/>
            </a:endParaRPr>
          </a:p>
        </p:txBody>
      </p:sp>
      <p:sp>
        <p:nvSpPr>
          <p:cNvPr id="68" name="Oval 27"/>
          <p:cNvSpPr>
            <a:spLocks/>
          </p:cNvSpPr>
          <p:nvPr userDrawn="1">
            <p:custDataLst>
              <p:tags xmlns:r="http://schemas.openxmlformats.org/officeDocument/2006/relationships" r:id="rId9"/>
            </p:custDataLst>
          </p:nvPr>
        </p:nvSpPr>
        <p:spPr bwMode="auto">
          <a:xfrm flipH="1">
            <a:off x="8657012" y="1562881"/>
            <a:ext cx="122456" cy="122456"/>
          </a:xfrm>
          <a:prstGeom prst="ellipse">
            <a:avLst/>
          </a:prstGeom>
          <a:solidFill>
            <a:srgbClr val="FFFFFF">
              <a:lumMod val="100000"/>
            </a:srgbClr>
          </a:solidFill>
          <a:ln w="9525">
            <a:noFill/>
            <a:prstDash val="solid"/>
            <a:round/>
            <a:headEnd type="none"/>
            <a:tailEnd type="none"/>
          </a:ln>
          <a:effectLst/>
        </p:spPr>
        <p:txBody>
          <a:bodyPr lIns="45720" rIns="45720" anchor="ctr" anchorCtr="1" wrap="none"/>
          <a:lstStyle>
            <a:lvl1pPr defTabSz="914400">
              <a:defRPr sz="1400" dirty="0">
                <a:solidFill>
                  <a:schemeClr val="tx1"/>
                </a:solidFill>
                <a:latin typeface="Arial"/>
              </a:defRPr>
            </a:lvl1pPr>
            <a:lvl2pPr marL="742950" indent="-285750" defTabSz="914400">
              <a:defRPr sz="1400" dirty="0">
                <a:solidFill>
                  <a:schemeClr val="tx1"/>
                </a:solidFill>
                <a:latin typeface="Arial"/>
              </a:defRPr>
            </a:lvl2pPr>
            <a:lvl3pPr marL="1143000" indent="-228600" defTabSz="914400">
              <a:defRPr sz="1400" dirty="0">
                <a:solidFill>
                  <a:schemeClr val="tx1"/>
                </a:solidFill>
                <a:latin typeface="Arial"/>
              </a:defRPr>
            </a:lvl3pPr>
            <a:lvl4pPr marL="1600200" indent="-228600" defTabSz="914400">
              <a:defRPr sz="1400" dirty="0">
                <a:solidFill>
                  <a:schemeClr val="tx1"/>
                </a:solidFill>
                <a:latin typeface="Arial"/>
              </a:defRPr>
            </a:lvl4pPr>
            <a:lvl5pPr marL="2057400" indent="-228600" defTabSz="914400">
              <a:defRPr sz="1400" dirty="0">
                <a:solidFill>
                  <a:schemeClr val="tx1"/>
                </a:solidFill>
                <a:latin typeface="Arial"/>
              </a:defRPr>
            </a:lvl5pPr>
            <a:lvl6pPr marL="2514600" indent="-228600" fontAlgn="base" defTabSz="914400">
              <a:spcBef>
                <a:spcPct val="0"/>
              </a:spcBef>
              <a:spcAft>
                <a:spcPct val="0"/>
              </a:spcAft>
              <a:defRPr sz="1400" dirty="0">
                <a:solidFill>
                  <a:schemeClr val="tx1"/>
                </a:solidFill>
                <a:latin typeface="Arial"/>
              </a:defRPr>
            </a:lvl6pPr>
            <a:lvl7pPr marL="2971800" indent="-228600" fontAlgn="base" defTabSz="914400">
              <a:spcBef>
                <a:spcPct val="0"/>
              </a:spcBef>
              <a:spcAft>
                <a:spcPct val="0"/>
              </a:spcAft>
              <a:defRPr sz="1400" dirty="0">
                <a:solidFill>
                  <a:schemeClr val="tx1"/>
                </a:solidFill>
                <a:latin typeface="Arial"/>
              </a:defRPr>
            </a:lvl7pPr>
            <a:lvl8pPr marL="3429000" indent="-228600" fontAlgn="base" defTabSz="914400">
              <a:spcBef>
                <a:spcPct val="0"/>
              </a:spcBef>
              <a:spcAft>
                <a:spcPct val="0"/>
              </a:spcAft>
              <a:defRPr sz="1400" dirty="0">
                <a:solidFill>
                  <a:schemeClr val="tx1"/>
                </a:solidFill>
                <a:latin typeface="Arial"/>
              </a:defRPr>
            </a:lvl8pPr>
            <a:lvl9pPr marL="3886200" indent="-228600" fontAlgn="base" defTabSz="914400">
              <a:spcBef>
                <a:spcPct val="0"/>
              </a:spcBef>
              <a:spcAft>
                <a:spcPct val="0"/>
              </a:spcAft>
              <a:defRPr sz="1400" dirty="0">
                <a:solidFill>
                  <a:schemeClr val="tx1"/>
                </a:solidFill>
                <a:latin typeface="Arial"/>
              </a:defRPr>
            </a:lvl9pPr>
          </a:lstStyle>
          <a:p>
            <a:pPr algn="ctr" defTabSz="914400">
              <a:spcBef>
                <a:spcPct val="50000"/>
              </a:spcBef>
            </a:pPr>
            <a:endParaRPr altLang="de-DE" lang="en-GB" sz="1200" dirty="0">
              <a:latin typeface="+mn-lt"/>
            </a:endParaRPr>
          </a:p>
        </p:txBody>
      </p:sp>
      <p:sp>
        <p:nvSpPr>
          <p:cNvPr id="69" name="Textfeld 68"/>
          <p:cNvSpPr txBox="1">
            <a:spLocks noChangeArrowheads="1"/>
          </p:cNvSpPr>
          <p:nvPr userDrawn="1"/>
        </p:nvSpPr>
        <p:spPr bwMode="white">
          <a:xfrm>
            <a:off x="5458765" y="2256183"/>
            <a:ext cx="825868" cy="410690"/>
          </a:xfrm>
          <a:prstGeom prst="rect">
            <a:avLst/>
          </a:prstGeom>
          <a:noFill/>
          <a:ln>
            <a:headEnd type="none"/>
            <a:tailEnd type="none"/>
          </a:ln>
        </p:spPr>
        <p:txBody>
          <a:bodyPr anchor="t" wrap="none">
            <a:spAutoFit/>
          </a:bodyPr>
          <a:lstStyle/>
          <a:p>
            <a:pPr marL="0" indent="0" algn="r" fontAlgn="base" defTabSz="346100">
              <a:lnSpc>
                <a:spcPts val="1250"/>
              </a:lnSpc>
              <a:spcBef>
                <a:spcPts val="0"/>
              </a:spcBef>
              <a:spcAft>
                <a:spcPts val="0"/>
              </a:spcAft>
              <a:buClrTx/>
              <a:buSzTx/>
              <a:buFontTx/>
              <a:buNone/>
              <a:tabLst/>
            </a:pPr>
            <a:r>
              <a:rPr lang="en-GB" sz="1000" b="1" i="0" u="none" spc="0" kern="1200" dirty="0">
                <a:ln>
                  <a:noFill/>
                </a:ln>
                <a:solidFill>
                  <a:srgbClr val="FFFFFF"/>
                </a:solidFill>
                <a:effectLst/>
                <a:uLnTx/>
                <a:uFillTx/>
                <a:latin typeface="+mj-lt"/>
                <a:ea typeface="Verdana"/>
                <a:cs typeface="+mn-cs"/>
              </a:rPr>
              <a:t>Strategy</a:t>
            </a:r>
            <a:br>
              <a:rPr lang="en-GB" sz="1000" b="1" i="0" u="none" spc="0" kern="1200" dirty="0">
                <a:ln>
                  <a:noFill/>
                </a:ln>
                <a:solidFill>
                  <a:srgbClr val="FFFFFF"/>
                </a:solidFill>
                <a:effectLst/>
                <a:uLnTx/>
                <a:uFillTx/>
                <a:latin typeface="+mj-lt"/>
                <a:ea typeface="Verdana"/>
                <a:cs typeface="+mn-cs"/>
              </a:rPr>
            </a:br>
            <a:r>
              <a:rPr lang="en-GB" sz="1000" b="1" i="0" u="none" spc="0" kern="1200" dirty="0">
                <a:ln>
                  <a:noFill/>
                </a:ln>
                <a:solidFill>
                  <a:srgbClr val="FFFFFF"/>
                </a:solidFill>
                <a:effectLst/>
                <a:uLnTx/>
                <a:uFillTx/>
                <a:latin typeface="+mj-lt"/>
                <a:ea typeface="Verdana"/>
                <a:cs typeface="+mn-cs"/>
              </a:rPr>
              <a:t>and M&amp;A</a:t>
            </a:r>
          </a:p>
        </p:txBody>
      </p:sp>
      <p:sp>
        <p:nvSpPr>
          <p:cNvPr id="70" name="Textfeld 69"/>
          <p:cNvSpPr txBox="1">
            <a:spLocks noChangeArrowheads="1"/>
          </p:cNvSpPr>
          <p:nvPr userDrawn="1"/>
        </p:nvSpPr>
        <p:spPr bwMode="white">
          <a:xfrm>
            <a:off x="6607266" y="4775032"/>
            <a:ext cx="819455" cy="410690"/>
          </a:xfrm>
          <a:prstGeom prst="rect">
            <a:avLst/>
          </a:prstGeom>
          <a:noFill/>
          <a:ln>
            <a:headEnd type="none"/>
            <a:tailEnd type="none"/>
          </a:ln>
        </p:spPr>
        <p:txBody>
          <a:bodyPr lIns="91440" tIns="45720" rIns="91440" bIns="45720" anchor="t" wrap="none">
            <a:spAutoFit/>
          </a:bodyPr>
          <a:lstStyle/>
          <a:p>
            <a:pPr marL="0" indent="0" algn="r" fontAlgn="base" defTabSz="346100">
              <a:lnSpc>
                <a:spcPts val="1250"/>
              </a:lnSpc>
              <a:spcBef>
                <a:spcPts val="0"/>
              </a:spcBef>
              <a:spcAft>
                <a:spcPts val="0"/>
              </a:spcAft>
              <a:buClr>
                <a:srgbClr val="FAA61A"/>
              </a:buClr>
              <a:buSzTx/>
              <a:buFontTx/>
              <a:buNone/>
              <a:tabLst/>
            </a:pPr>
            <a:r>
              <a:rPr lang="en-GB" sz="1000" b="1" i="0" u="none" spc="0" kern="1200" dirty="0">
                <a:ln>
                  <a:noFill/>
                </a:ln>
                <a:solidFill>
                  <a:srgbClr val="FFFFFF"/>
                </a:solidFill>
                <a:effectLst/>
                <a:uLnTx/>
                <a:uFillTx/>
                <a:latin typeface="+mj-lt"/>
                <a:ea typeface="Verdana"/>
              </a:rPr>
              <a:t>Sourcing</a:t>
            </a:r>
            <a:br>
              <a:rPr lang="en-GB" sz="1000" b="1" i="0" u="none" spc="0" kern="1200" dirty="0">
                <a:ln>
                  <a:noFill/>
                </a:ln>
                <a:solidFill>
                  <a:srgbClr val="FFFFFF"/>
                </a:solidFill>
                <a:effectLst/>
                <a:uLnTx/>
                <a:uFillTx/>
                <a:latin typeface="+mj-lt"/>
                <a:ea typeface="Verdana"/>
              </a:rPr>
            </a:br>
            <a:r>
              <a:rPr lang="en-GB" sz="1000" b="1" i="0" u="none" spc="0" kern="1200" dirty="0">
                <a:ln>
                  <a:noFill/>
                </a:ln>
                <a:solidFill>
                  <a:srgbClr val="FFFFFF"/>
                </a:solidFill>
                <a:effectLst/>
                <a:uLnTx/>
                <a:uFillTx/>
                <a:latin typeface="+mj-lt"/>
                <a:ea typeface="Verdana"/>
              </a:rPr>
              <a:t>Advisory</a:t>
            </a:r>
            <a:endParaRPr lang="en-GB" sz="1000" b="1" i="0" u="none" spc="0" kern="1200" dirty="0">
              <a:ln>
                <a:noFill/>
              </a:ln>
              <a:solidFill>
                <a:srgbClr val="FFFFFF"/>
              </a:solidFill>
              <a:effectLst/>
              <a:uLnTx/>
              <a:uFillTx/>
              <a:latin typeface="+mj-lt"/>
              <a:ea typeface="Verdana"/>
              <a:cs typeface="+mn-cs"/>
            </a:endParaRPr>
          </a:p>
        </p:txBody>
      </p:sp>
      <p:sp>
        <p:nvSpPr>
          <p:cNvPr id="71" name="Textfeld 70"/>
          <p:cNvSpPr txBox="1">
            <a:spLocks noChangeArrowheads="1"/>
          </p:cNvSpPr>
          <p:nvPr userDrawn="1"/>
        </p:nvSpPr>
        <p:spPr bwMode="white">
          <a:xfrm>
            <a:off x="6095907" y="1026780"/>
            <a:ext cx="1330814" cy="410690"/>
          </a:xfrm>
          <a:prstGeom prst="rect">
            <a:avLst/>
          </a:prstGeom>
          <a:noFill/>
          <a:ln>
            <a:headEnd type="none"/>
            <a:tailEnd type="none"/>
          </a:ln>
        </p:spPr>
        <p:txBody>
          <a:bodyPr anchor="t" wrap="none">
            <a:spAutoFit/>
          </a:bodyPr>
          <a:lstStyle/>
          <a:p>
            <a:pPr marL="0" indent="0" algn="r" fontAlgn="base" defTabSz="346100">
              <a:lnSpc>
                <a:spcPts val="1250"/>
              </a:lnSpc>
              <a:spcBef>
                <a:spcPts val="0"/>
              </a:spcBef>
              <a:spcAft>
                <a:spcPts val="0"/>
              </a:spcAft>
              <a:buClrTx/>
              <a:buSzTx/>
              <a:buFontTx/>
              <a:buNone/>
              <a:tabLst/>
            </a:pPr>
            <a:r>
              <a:rPr lang="en-GB" sz="1000" b="1" i="0" u="none" spc="0" kern="1200" dirty="0">
                <a:ln>
                  <a:noFill/>
                </a:ln>
                <a:solidFill>
                  <a:srgbClr val="FFFFFF"/>
                </a:solidFill>
                <a:effectLst/>
                <a:uLnTx/>
                <a:uFillTx/>
                <a:latin typeface="+mj-lt"/>
                <a:ea typeface="Verdana"/>
                <a:cs typeface="+mn-cs"/>
              </a:rPr>
              <a:t>Digital Business</a:t>
            </a:r>
            <a:br>
              <a:rPr lang="en-GB" sz="1000" b="1" i="0" u="none" spc="0" kern="1200" dirty="0">
                <a:ln>
                  <a:noFill/>
                </a:ln>
                <a:solidFill>
                  <a:srgbClr val="FFFFFF"/>
                </a:solidFill>
                <a:effectLst/>
                <a:uLnTx/>
                <a:uFillTx/>
                <a:latin typeface="+mj-lt"/>
                <a:ea typeface="Verdana"/>
                <a:cs typeface="+mn-cs"/>
              </a:rPr>
            </a:br>
            <a:r>
              <a:rPr lang="en-GB" sz="1000" b="1" i="0" u="none" spc="0" kern="1200" dirty="0">
                <a:ln>
                  <a:noFill/>
                </a:ln>
                <a:solidFill>
                  <a:srgbClr val="FFFFFF"/>
                </a:solidFill>
                <a:effectLst/>
                <a:uLnTx/>
                <a:uFillTx/>
                <a:latin typeface="+mj-lt"/>
                <a:ea typeface="Verdana"/>
                <a:cs typeface="+mn-cs"/>
              </a:rPr>
              <a:t>&amp; Innovation</a:t>
            </a:r>
            <a:endParaRPr lang="en-GB" sz="1000" b="0" i="0" u="none" spc="0" kern="1200" dirty="0">
              <a:ln>
                <a:noFill/>
              </a:ln>
              <a:solidFill>
                <a:srgbClr val="FFFFFF"/>
              </a:solidFill>
              <a:effectLst/>
              <a:uLnTx/>
              <a:uFillTx/>
              <a:latin typeface="+mj-lt"/>
              <a:ea typeface="Verdana"/>
              <a:cs typeface="+mn-cs"/>
            </a:endParaRPr>
          </a:p>
        </p:txBody>
      </p:sp>
      <p:sp>
        <p:nvSpPr>
          <p:cNvPr id="72" name="Textfeld 71"/>
          <p:cNvSpPr txBox="1">
            <a:spLocks noChangeArrowheads="1"/>
          </p:cNvSpPr>
          <p:nvPr userDrawn="1"/>
        </p:nvSpPr>
        <p:spPr bwMode="white">
          <a:xfrm>
            <a:off x="9815624" y="2256183"/>
            <a:ext cx="1372492" cy="410690"/>
          </a:xfrm>
          <a:prstGeom prst="rect">
            <a:avLst/>
          </a:prstGeom>
          <a:noFill/>
          <a:ln>
            <a:headEnd type="none"/>
            <a:tailEnd type="none"/>
          </a:ln>
        </p:spPr>
        <p:txBody>
          <a:bodyPr anchor="t" wrap="none">
            <a:spAutoFit/>
          </a:bodyPr>
          <a:lstStyle/>
          <a:p>
            <a:pPr marL="0" indent="0" fontAlgn="base" defTabSz="346100">
              <a:lnSpc>
                <a:spcPts val="1250"/>
              </a:lnSpc>
              <a:spcBef>
                <a:spcPts val="0"/>
              </a:spcBef>
              <a:spcAft>
                <a:spcPts val="0"/>
              </a:spcAft>
              <a:buClr>
                <a:srgbClr val="FAA61A"/>
              </a:buClr>
              <a:buSzTx/>
              <a:buFontTx/>
              <a:buNone/>
              <a:tabLst/>
            </a:pPr>
            <a:r>
              <a:rPr lang="en-GB" sz="1000" b="1" i="0" u="none" spc="0" kern="1200" dirty="0">
                <a:ln>
                  <a:noFill/>
                </a:ln>
                <a:solidFill>
                  <a:srgbClr val="FFFFFF"/>
                </a:solidFill>
                <a:effectLst/>
                <a:uLnTx/>
                <a:uFillTx/>
                <a:latin typeface="+mj-lt"/>
                <a:ea typeface="Verdana"/>
                <a:cs typeface="+mn-cs"/>
              </a:rPr>
              <a:t>Cybersecurity &amp; </a:t>
            </a:r>
            <a:br>
              <a:rPr lang="en-GB" sz="1000" b="1" i="0" u="none" spc="0" kern="1200" dirty="0">
                <a:ln>
                  <a:noFill/>
                </a:ln>
                <a:solidFill>
                  <a:srgbClr val="FFFFFF"/>
                </a:solidFill>
                <a:effectLst/>
                <a:uLnTx/>
                <a:uFillTx/>
                <a:latin typeface="+mj-lt"/>
                <a:ea typeface="Verdana"/>
                <a:cs typeface="+mn-cs"/>
              </a:rPr>
            </a:br>
            <a:r>
              <a:rPr lang="en-GB" sz="1000" b="1" i="0" u="none" spc="0" kern="1200" dirty="0">
                <a:ln>
                  <a:noFill/>
                </a:ln>
                <a:solidFill>
                  <a:srgbClr val="FFFFFF"/>
                </a:solidFill>
                <a:effectLst/>
                <a:uLnTx/>
                <a:uFillTx/>
                <a:latin typeface="+mj-lt"/>
                <a:ea typeface="Verdana"/>
                <a:cs typeface="+mn-cs"/>
              </a:rPr>
              <a:t>Privacy</a:t>
            </a:r>
          </a:p>
        </p:txBody>
      </p:sp>
      <p:sp>
        <p:nvSpPr>
          <p:cNvPr id="73" name="Textfeld 72"/>
          <p:cNvSpPr txBox="1">
            <a:spLocks noChangeArrowheads="1"/>
          </p:cNvSpPr>
          <p:nvPr userDrawn="1"/>
        </p:nvSpPr>
        <p:spPr bwMode="white">
          <a:xfrm>
            <a:off x="9815625" y="3412987"/>
            <a:ext cx="1297150" cy="577402"/>
          </a:xfrm>
          <a:prstGeom prst="rect">
            <a:avLst/>
          </a:prstGeom>
          <a:noFill/>
          <a:ln>
            <a:headEnd type="none"/>
            <a:tailEnd type="none"/>
          </a:ln>
        </p:spPr>
        <p:txBody>
          <a:bodyPr lIns="91440" tIns="45720" rIns="91440" bIns="45720" anchor="t" wrap="none">
            <a:spAutoFit/>
          </a:bodyPr>
          <a:lstStyle/>
          <a:p>
            <a:pPr marL="0" indent="0" fontAlgn="base" defTabSz="346100">
              <a:lnSpc>
                <a:spcPts val="1250"/>
              </a:lnSpc>
              <a:spcBef>
                <a:spcPts val="0"/>
              </a:spcBef>
              <a:spcAft>
                <a:spcPts val="0"/>
              </a:spcAft>
              <a:buClr>
                <a:srgbClr val="FAA61A"/>
              </a:buClr>
              <a:buSzTx/>
              <a:buFontTx/>
              <a:buNone/>
              <a:tabLst/>
            </a:pPr>
            <a:r>
              <a:rPr lang="en-GB" sz="1000" b="1" i="0" u="none" spc="0" kern="1200" dirty="0">
                <a:ln>
                  <a:noFill/>
                </a:ln>
                <a:solidFill>
                  <a:srgbClr val="FFFFFF"/>
                </a:solidFill>
                <a:effectLst/>
                <a:uLnTx/>
                <a:uFillTx/>
                <a:latin typeface="+mj-lt"/>
                <a:ea typeface="Verdana"/>
              </a:rPr>
              <a:t>Organizational </a:t>
            </a:r>
            <a:br>
              <a:rPr lang="en-GB" sz="1000" b="1" i="0" u="none" spc="0" kern="1200" dirty="0">
                <a:ln>
                  <a:noFill/>
                </a:ln>
                <a:solidFill>
                  <a:srgbClr val="FFFFFF"/>
                </a:solidFill>
                <a:effectLst/>
                <a:uLnTx/>
                <a:uFillTx/>
                <a:latin typeface="+mj-lt"/>
                <a:ea typeface="Verdana"/>
              </a:rPr>
            </a:br>
            <a:r>
              <a:rPr lang="en-GB" sz="1000" b="1" i="0" u="none" spc="0" kern="1200" dirty="0">
                <a:ln>
                  <a:noFill/>
                </a:ln>
                <a:solidFill>
                  <a:srgbClr val="FFFFFF"/>
                </a:solidFill>
                <a:effectLst/>
                <a:uLnTx/>
                <a:uFillTx/>
                <a:latin typeface="+mj-lt"/>
                <a:ea typeface="Verdana"/>
              </a:rPr>
              <a:t>Excellence &amp;</a:t>
            </a:r>
            <a:br>
              <a:rPr lang="en-GB" sz="1000" b="1" i="0" u="none" spc="0" kern="1200" dirty="0">
                <a:ln>
                  <a:noFill/>
                </a:ln>
                <a:solidFill>
                  <a:srgbClr val="FFFFFF"/>
                </a:solidFill>
                <a:effectLst/>
                <a:uLnTx/>
                <a:uFillTx/>
                <a:latin typeface="+mj-lt"/>
                <a:ea typeface="Verdana"/>
              </a:rPr>
            </a:br>
            <a:r>
              <a:rPr lang="en-GB" sz="1000" b="1" i="0" u="none" spc="0" kern="1200" dirty="0">
                <a:ln>
                  <a:noFill/>
                </a:ln>
                <a:solidFill>
                  <a:srgbClr val="FFFFFF"/>
                </a:solidFill>
                <a:effectLst/>
                <a:uLnTx/>
                <a:uFillTx/>
                <a:latin typeface="+mj-lt"/>
                <a:ea typeface="Verdana"/>
              </a:rPr>
              <a:t>Transformation</a:t>
            </a:r>
          </a:p>
        </p:txBody>
      </p:sp>
      <p:sp>
        <p:nvSpPr>
          <p:cNvPr id="74" name="Textfeld 73"/>
          <p:cNvSpPr txBox="1">
            <a:spLocks noChangeArrowheads="1"/>
          </p:cNvSpPr>
          <p:nvPr userDrawn="1"/>
        </p:nvSpPr>
        <p:spPr bwMode="white">
          <a:xfrm>
            <a:off x="8760744" y="4775032"/>
            <a:ext cx="1013419" cy="243978"/>
          </a:xfrm>
          <a:prstGeom prst="rect">
            <a:avLst/>
          </a:prstGeom>
          <a:noFill/>
          <a:ln>
            <a:headEnd type="none"/>
            <a:tailEnd type="none"/>
          </a:ln>
        </p:spPr>
        <p:txBody>
          <a:bodyPr lIns="91440" tIns="45720" rIns="91440" bIns="45720" anchor="t" wrap="none">
            <a:spAutoFit/>
          </a:bodyPr>
          <a:lstStyle/>
          <a:p>
            <a:pPr marL="0" indent="0" fontAlgn="base" defTabSz="346100">
              <a:lnSpc>
                <a:spcPts val="1250"/>
              </a:lnSpc>
              <a:spcBef>
                <a:spcPts val="0"/>
              </a:spcBef>
              <a:spcAft>
                <a:spcPts val="0"/>
              </a:spcAft>
              <a:buClr>
                <a:srgbClr val="FAA61A"/>
              </a:buClr>
              <a:buSzTx/>
              <a:buFontTx/>
              <a:buNone/>
              <a:tabLst/>
            </a:pPr>
            <a:r>
              <a:rPr lang="en-GB" sz="1000" b="1" i="0" u="none" spc="0" kern="1200" dirty="0">
                <a:ln>
                  <a:noFill/>
                </a:ln>
                <a:solidFill>
                  <a:srgbClr val="FFFFFF"/>
                </a:solidFill>
                <a:effectLst/>
                <a:uLnTx/>
                <a:uFillTx/>
                <a:latin typeface="+mj-lt"/>
                <a:ea typeface="Verdana"/>
              </a:rPr>
              <a:t>IT Advisory</a:t>
            </a:r>
            <a:endParaRPr lang="en-GB" sz="1000" b="0" i="0" u="none" spc="0" kern="1200" dirty="0">
              <a:ln>
                <a:noFill/>
              </a:ln>
              <a:solidFill>
                <a:srgbClr val="FFFFFF"/>
              </a:solidFill>
              <a:effectLst/>
              <a:uLnTx/>
              <a:uFillTx/>
              <a:latin typeface="+mj-lt"/>
              <a:ea typeface="Verdana"/>
              <a:cs typeface="Arial"/>
            </a:endParaRPr>
          </a:p>
        </p:txBody>
      </p:sp>
      <p:sp>
        <p:nvSpPr>
          <p:cNvPr id="75" name="Textfeld 74"/>
          <p:cNvSpPr txBox="1">
            <a:spLocks noChangeArrowheads="1"/>
          </p:cNvSpPr>
          <p:nvPr userDrawn="1"/>
        </p:nvSpPr>
        <p:spPr bwMode="white">
          <a:xfrm>
            <a:off x="8760745" y="1191249"/>
            <a:ext cx="885179" cy="246221"/>
          </a:xfrm>
          <a:prstGeom prst="rect">
            <a:avLst/>
          </a:prstGeom>
          <a:noFill/>
          <a:ln>
            <a:headEnd type="none"/>
            <a:tailEnd type="none"/>
          </a:ln>
        </p:spPr>
        <p:txBody>
          <a:bodyPr lIns="91440" tIns="45720" rIns="91440" bIns="45720" anchor="t" wrap="none">
            <a:spAutoFit/>
          </a:bodyPr>
          <a:lstStyle/>
          <a:p>
            <a:pPr fontAlgn="base" defTabSz="346100">
              <a:spcBef>
                <a:spcPts val="600"/>
              </a:spcBef>
              <a:spcAft>
                <a:spcPts val="600"/>
              </a:spcAft>
              <a:buClr>
                <a:srgbClr val="FAA61A"/>
              </a:buClr>
            </a:pPr>
            <a:r>
              <a:rPr lang="en-GB" sz="1000" b="1" i="0" u="none" spc="0" kern="1200" dirty="0">
                <a:ln>
                  <a:noFill/>
                </a:ln>
                <a:solidFill>
                  <a:srgbClr val="FFFFFF"/>
                </a:solidFill>
                <a:effectLst/>
                <a:uLnTx/>
                <a:uFillTx/>
                <a:latin typeface="+mj-lt"/>
                <a:ea typeface="Verdana"/>
              </a:rPr>
              <a:t>Data &amp; AI</a:t>
            </a:r>
            <a:endParaRPr lang="en-GB" sz="1000" b="1" i="0" u="none" spc="0" kern="1200" dirty="0">
              <a:ln>
                <a:noFill/>
              </a:ln>
              <a:solidFill>
                <a:srgbClr val="FFFFFF"/>
              </a:solidFill>
              <a:effectLst/>
              <a:uLnTx/>
              <a:uFillTx/>
              <a:latin typeface="+mj-lt"/>
              <a:ea typeface="Verdana"/>
              <a:cs typeface="Arial"/>
            </a:endParaRPr>
          </a:p>
        </p:txBody>
      </p:sp>
      <p:sp>
        <p:nvSpPr>
          <p:cNvPr id="76" name="Textfeld 75"/>
          <p:cNvSpPr txBox="1">
            <a:spLocks noChangeArrowheads="1"/>
          </p:cNvSpPr>
          <p:nvPr userDrawn="1"/>
        </p:nvSpPr>
        <p:spPr bwMode="white">
          <a:xfrm>
            <a:off x="5087618" y="3496343"/>
            <a:ext cx="1205779" cy="410690"/>
          </a:xfrm>
          <a:prstGeom prst="rect">
            <a:avLst/>
          </a:prstGeom>
          <a:noFill/>
          <a:ln>
            <a:headEnd type="none"/>
            <a:tailEnd type="none"/>
          </a:ln>
        </p:spPr>
        <p:txBody>
          <a:bodyPr anchor="t" wrap="none">
            <a:spAutoFit/>
          </a:bodyPr>
          <a:lstStyle/>
          <a:p>
            <a:pPr marL="0" indent="0" algn="r" fontAlgn="base" defTabSz="346100">
              <a:lnSpc>
                <a:spcPts val="1250"/>
              </a:lnSpc>
              <a:spcBef>
                <a:spcPts val="0"/>
              </a:spcBef>
              <a:spcAft>
                <a:spcPts val="0"/>
              </a:spcAft>
              <a:buClr>
                <a:srgbClr val="FAA61A"/>
              </a:buClr>
              <a:buSzTx/>
              <a:buFontTx/>
              <a:buNone/>
              <a:tabLst/>
            </a:pPr>
            <a:r>
              <a:rPr lang="en-GB" sz="1000" b="1" i="0" u="none" spc="0" kern="1200" dirty="0">
                <a:ln>
                  <a:noFill/>
                </a:ln>
                <a:solidFill>
                  <a:schemeClr val="bg1"/>
                </a:solidFill>
                <a:effectLst/>
                <a:uLnTx/>
                <a:uFillTx/>
                <a:latin typeface="+mj-lt"/>
                <a:ea typeface="Verdana"/>
                <a:cs typeface="+mn-cs"/>
              </a:rPr>
              <a:t>Technology &amp;</a:t>
            </a:r>
            <a:br>
              <a:rPr lang="en-GB" sz="1000" b="1" i="0" u="none" spc="0" kern="1200" dirty="0">
                <a:ln>
                  <a:noFill/>
                </a:ln>
                <a:solidFill>
                  <a:schemeClr val="bg1"/>
                </a:solidFill>
                <a:effectLst/>
                <a:uLnTx/>
                <a:uFillTx/>
                <a:latin typeface="+mj-lt"/>
                <a:ea typeface="Verdana"/>
                <a:cs typeface="+mn-cs"/>
              </a:rPr>
            </a:br>
            <a:r>
              <a:rPr lang="en-GB" sz="1000" b="1" i="0" u="none" spc="0" kern="1200" dirty="0">
                <a:ln>
                  <a:noFill/>
                </a:ln>
                <a:solidFill>
                  <a:schemeClr val="bg1"/>
                </a:solidFill>
                <a:effectLst/>
                <a:uLnTx/>
                <a:uFillTx/>
                <a:latin typeface="+mj-lt"/>
                <a:ea typeface="Verdana"/>
                <a:cs typeface="+mn-cs"/>
              </a:rPr>
              <a:t>Platforms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2_Content | Blue Up">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11" imgW="404" imgH="405" progId="TCLayout.ActiveDocument.1">
              <p:embed/>
              <p:pic>
                <p:nvPicPr>
                  <p:cNvPr id="3" name="Objekt 2" hidden="1"/>
                  <p:cNvPicPr>
                    <a:picLocks noChangeAspect="1"/>
                  </p:cNvPicPr>
                  <p:nvPr/>
                </p:nvPicPr>
                <p:blipFill>
                  <a:blip r:embed="rId12">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9" name="Textplatzhalter 18"/>
          <p:cNvSpPr>
            <a:spLocks noGrp="1"/>
          </p:cNvSpPr>
          <p:nvPr>
            <p:ph type="body" hasCustomPrompt="1" sz="quarter" idx="12"/>
          </p:nvPr>
        </p:nvSpPr>
        <p:spPr bwMode="white">
          <a:xfrm>
            <a:off x="371475" y="307976"/>
            <a:ext cx="3199498" cy="260350"/>
          </a:xfrm>
          <a:prstGeom prst="rect">
            <a:avLst/>
          </a:prstGeom>
          <a:ln>
            <a:headEnd type="none"/>
            <a:tailEnd type="none"/>
          </a:ln>
        </p:spPr>
        <p:txBody>
          <a:bodyPr lIns="0" anchor="ctr" wrap="square"/>
          <a:lstStyle>
            <a:lvl1pPr marL="0" indent="0" rtl="0">
              <a:buNone/>
              <a:defRPr sz="900" dirty="0">
                <a:solidFill>
                  <a:schemeClr val="tx1"/>
                </a:solidFill>
                <a:latin typeface="+mn-lt"/>
              </a:defRPr>
            </a:lvl1pPr>
            <a:lvl2pPr>
              <a:defRPr sz="900" dirty="0"/>
            </a:lvl2pPr>
            <a:lvl3pPr>
              <a:defRPr sz="900" dirty="0"/>
            </a:lvl3pPr>
            <a:lvl4pPr>
              <a:defRPr sz="900" dirty="0"/>
            </a:lvl4pPr>
            <a:lvl5pPr>
              <a:defRPr sz="900" dirty="0"/>
            </a:lvl5pPr>
          </a:lstStyle>
          <a:p>
            <a:pPr/>
            <a:r>
              <a:rPr lang="en-GB" dirty="0"/>
              <a:t>Subtitle</a:t>
            </a:r>
          </a:p>
        </p:txBody>
      </p:sp>
      <p:sp>
        <p:nvSpPr>
          <p:cNvPr id="6" name="Abgerundetes Rechteck 5"/>
          <p:cNvSpPr>
            <a:spLocks/>
          </p:cNvSpPr>
          <p:nvPr userDrawn="1"/>
        </p:nvSpPr>
        <p:spPr bwMode="white">
          <a:xfrm rot="16200000">
            <a:off x="4548279" y="-785725"/>
            <a:ext cx="6858006" cy="8429437"/>
          </a:xfrm>
          <a:prstGeom prst="round2SameRect">
            <a:avLst>
              <a:gd name="adj1" fmla="val 2754"/>
              <a:gd name="adj2" fmla="val 0"/>
            </a:avLst>
          </a:prstGeom>
          <a:solidFill>
            <a:schemeClr val="accent4"/>
          </a:solidFill>
          <a:ln w="12700">
            <a:noFill/>
            <a:headEnd type="none"/>
            <a:tailEnd type="none"/>
          </a:ln>
        </p:spPr>
        <p:style>
          <a:lnRef idx="1">
            <a:schemeClr val="accent1"/>
          </a:lnRef>
          <a:fillRef idx="0">
            <a:schemeClr val="accent1"/>
          </a:fillRef>
          <a:effectRef idx="0">
            <a:schemeClr val="accent1"/>
          </a:effectRef>
          <a:fontRef idx="minor">
            <a:schemeClr val="tx1"/>
          </a:fontRef>
        </p:style>
        <p:txBody>
          <a:bodyPr anchor="t" wrap="square"/>
          <a:lstStyle/>
          <a:p>
            <a:pPr rtl="0" algn="l" defTabSz="914400"/>
            <a:endParaRPr lang="en-GB" sz="1200" dirty="0"/>
          </a:p>
        </p:txBody>
      </p:sp>
      <p:pic>
        <p:nvPicPr>
          <p:cNvPr id="7" name="Grafik 6"/>
          <p:cNvPicPr>
            <a:picLocks noChangeAspect="1"/>
          </p:cNvPicPr>
          <p:nvPr/>
        </p:nvPicPr>
        <p:blipFill>
          <a:blip r:embed="rId13">
            <a:lum/>
            <a:alphaModFix amt="41000"/>
          </a:blip>
          <a:srcRect/>
          <a:stretch>
            <a:fillRect/>
          </a:stretch>
        </p:blipFill>
        <p:spPr bwMode="white">
          <a:xfrm>
            <a:off x="5178227" y="223256"/>
            <a:ext cx="5767374" cy="5767374"/>
          </a:xfrm>
          <a:prstGeom prst="rect">
            <a:avLst/>
          </a:prstGeom>
          <a:ln>
            <a:headEnd type="none"/>
            <a:tailEnd type="none"/>
          </a:ln>
        </p:spPr>
      </p:pic>
      <p:cxnSp>
        <p:nvCxnSpPr>
          <p:cNvPr id="10" name="Gerade Verbindung 73"/>
          <p:cNvCxnSpPr/>
          <p:nvPr/>
        </p:nvCxnSpPr>
        <p:spPr bwMode="white">
          <a:xfrm>
            <a:off x="386222" y="3106943"/>
            <a:ext cx="3376339" cy="0"/>
          </a:xfrm>
          <a:prstGeom prst="lin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2" name="Grafik 11" descr="Ein Bild, das Kreis, Grafiken enthält.&#10;&#10;Automatisch generierte Beschreibung"/>
          <p:cNvPicPr>
            <a:picLocks noChangeAspect="1"/>
          </p:cNvPicPr>
          <p:nvPr/>
        </p:nvPicPr>
        <p:blipFill>
          <a:blip r:embed="rId14">
            <a:lum/>
          </a:blip>
          <a:srcRect/>
          <a:stretch>
            <a:fillRect/>
          </a:stretch>
        </p:blipFill>
        <p:spPr bwMode="white">
          <a:xfrm rot="480000">
            <a:off x="7096061" y="2103945"/>
            <a:ext cx="1987518" cy="2005997"/>
          </a:xfrm>
          <a:prstGeom prst="rect">
            <a:avLst/>
          </a:prstGeom>
          <a:ln>
            <a:headEnd type="none"/>
            <a:tailEnd type="none"/>
          </a:ln>
        </p:spPr>
      </p:pic>
      <p:pic>
        <p:nvPicPr>
          <p:cNvPr id="13" name="Graphic 4"/>
          <p:cNvPicPr>
            <a:picLocks noChangeAspect="1"/>
          </p:cNvPicPr>
          <p:nvPr/>
        </p:nvPicPr>
        <p:blipFill>
          <a:blip r:embed="rId15">
            <a:lum bright="100000"/>
            <a:extLst>
              <a:ext uri="{28A0092B-C50C-407E-A947-70E740481C1C}">
                <a14:useLocalDpi xmlns:a14="http://schemas.microsoft.com/office/drawing/2016/SVG/main" val="0"/>
              </a:ext>
              <a:ext uri="{96DAC541-7B7A-43D3-8B79-37D633B846F1}">
                <asvg:svgBlip xmlns:asvg="http://schemas.microsoft.com/office/drawing/2016/SVG/main" r:embed="rId16"/>
              </a:ext>
            </a:extLst>
          </a:blip>
          <a:srcRect/>
          <a:stretch>
            <a:fillRect/>
          </a:stretch>
        </p:blipFill>
        <p:spPr bwMode="white">
          <a:xfrm>
            <a:off x="7680801" y="3051680"/>
            <a:ext cx="762225" cy="110528"/>
          </a:xfrm>
          <a:prstGeom prst="rect">
            <a:avLst/>
          </a:prstGeom>
          <a:ln>
            <a:headEnd type="none"/>
            <a:tailEnd type="none"/>
          </a:ln>
        </p:spPr>
      </p:pic>
      <p:sp>
        <p:nvSpPr>
          <p:cNvPr id="14" name="Oval 5"/>
          <p:cNvSpPr>
            <a:spLocks/>
          </p:cNvSpPr>
          <p:nvPr userDrawn="1"/>
        </p:nvSpPr>
        <p:spPr bwMode="white">
          <a:xfrm>
            <a:off x="6436635" y="1481665"/>
            <a:ext cx="3250556" cy="3250556"/>
          </a:xfrm>
          <a:prstGeom prst="ellipse">
            <a:avLst/>
          </a:prstGeom>
          <a:noFill/>
          <a:ln w="6350">
            <a:solidFill>
              <a:schemeClr val="lt1"/>
            </a:solidFill>
            <a:headEnd type="none"/>
            <a:tailEnd type="none"/>
          </a:ln>
        </p:spPr>
        <p:style>
          <a:lnRef idx="2">
            <a:schemeClr val="accent1">
              <a:shade val="15000"/>
            </a:schemeClr>
          </a:lnRef>
          <a:fillRef idx="1">
            <a:schemeClr val="accent1"/>
          </a:fillRef>
          <a:effectRef idx="0">
            <a:schemeClr val="accent1"/>
          </a:effectRef>
          <a:fontRef idx="minor">
            <a:schemeClr val="lt1"/>
          </a:fontRef>
        </p:style>
        <p:txBody>
          <a:bodyPr anchor="ctr" wrap="square"/>
          <a:lstStyle/>
          <a:p>
            <a:pPr rtl="0" algn="ctr" defTabSz="914400"/>
            <a:endParaRPr lang="en-GB" dirty="0"/>
          </a:p>
        </p:txBody>
      </p:sp>
      <p:sp>
        <p:nvSpPr>
          <p:cNvPr id="15" name="Rechteck 14"/>
          <p:cNvSpPr>
            <a:spLocks/>
          </p:cNvSpPr>
          <p:nvPr userDrawn="1"/>
        </p:nvSpPr>
        <p:spPr bwMode="white">
          <a:xfrm>
            <a:off x="6232408" y="3004788"/>
            <a:ext cx="85373" cy="204310"/>
          </a:xfrm>
          <a:prstGeom prst="rect">
            <a:avLst/>
          </a:prstGeom>
          <a:solidFill>
            <a:schemeClr val="accent4"/>
          </a:solidFill>
          <a:ln>
            <a:noFill/>
            <a:headEnd type="none"/>
            <a:tailEnd type="none"/>
          </a:ln>
        </p:spPr>
        <p:style>
          <a:lnRef idx="2">
            <a:schemeClr val="accent1">
              <a:shade val="15000"/>
            </a:schemeClr>
          </a:lnRef>
          <a:fillRef idx="1">
            <a:schemeClr val="accent1"/>
          </a:fillRef>
          <a:effectRef idx="0">
            <a:schemeClr val="accent1"/>
          </a:effectRef>
          <a:fontRef idx="minor">
            <a:schemeClr val="lt1"/>
          </a:fontRef>
        </p:style>
        <p:txBody>
          <a:bodyPr anchor="ctr" wrap="square"/>
          <a:lstStyle/>
          <a:p>
            <a:pPr rtl="0" algn="ctr" defTabSz="914400"/>
            <a:endParaRPr lang="en-GB" dirty="0"/>
          </a:p>
        </p:txBody>
      </p:sp>
      <p:sp>
        <p:nvSpPr>
          <p:cNvPr id="16" name="Oval 8"/>
          <p:cNvSpPr>
            <a:spLocks/>
          </p:cNvSpPr>
          <p:nvPr userDrawn="1"/>
        </p:nvSpPr>
        <p:spPr bwMode="white">
          <a:xfrm>
            <a:off x="7443066" y="2488093"/>
            <a:ext cx="1237700" cy="1237700"/>
          </a:xfrm>
          <a:prstGeom prst="ellipse">
            <a:avLst/>
          </a:prstGeom>
          <a:noFill/>
          <a:ln w="6350">
            <a:solidFill>
              <a:schemeClr val="lt1"/>
            </a:solidFill>
            <a:prstDash val="dash"/>
            <a:headEnd type="none"/>
            <a:tailEnd type="none"/>
          </a:ln>
        </p:spPr>
        <p:style>
          <a:lnRef idx="2">
            <a:schemeClr val="accent1">
              <a:shade val="15000"/>
            </a:schemeClr>
          </a:lnRef>
          <a:fillRef idx="1">
            <a:schemeClr val="accent1"/>
          </a:fillRef>
          <a:effectRef idx="0">
            <a:schemeClr val="accent1"/>
          </a:effectRef>
          <a:fontRef idx="minor">
            <a:schemeClr val="lt1"/>
          </a:fontRef>
        </p:style>
        <p:txBody>
          <a:bodyPr anchor="ctr" wrap="square"/>
          <a:lstStyle/>
          <a:p>
            <a:pPr rtl="0" algn="ctr" defTabSz="914400"/>
            <a:endParaRPr lang="en-GB" dirty="0"/>
          </a:p>
        </p:txBody>
      </p:sp>
      <p:cxnSp>
        <p:nvCxnSpPr>
          <p:cNvPr id="33" name="Gerade Verbindung 9"/>
          <p:cNvCxnSpPr/>
          <p:nvPr/>
        </p:nvCxnSpPr>
        <p:spPr bwMode="white">
          <a:xfrm>
            <a:off x="3762562" y="3106943"/>
            <a:ext cx="3516675" cy="0"/>
          </a:xfrm>
          <a:prstGeom prst="line">
            <a:avLst/>
          </a:prstGeom>
          <a:ln>
            <a:solidFill>
              <a:schemeClr val="l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4" name="Slide Number Placeholder 5"/>
          <p:cNvSpPr txBox="1">
            <a:spLocks noChangeArrowheads="1"/>
          </p:cNvSpPr>
          <p:nvPr userDrawn="1"/>
        </p:nvSpPr>
        <p:spPr bwMode="white">
          <a:xfrm>
            <a:off x="11567608" y="6378987"/>
            <a:ext cx="262892" cy="138499"/>
          </a:xfrm>
          <a:prstGeom prst="rect">
            <a:avLst/>
          </a:prstGeom>
          <a:ln>
            <a:headEnd type="none"/>
            <a:tailEnd type="none"/>
          </a:ln>
        </p:spPr>
        <p:txBody>
          <a:bodyPr lIns="0" tIns="0" rIns="0" bIns="0" anchor="t" wrap="none">
            <a:spAutoFit/>
          </a:bodyPr>
          <a:lstStyle>
            <a:defPPr defTabSz="914400">
              <a:defRPr lang="en-US" dirty="0"/>
            </a:defPPr>
            <a:lvl1pPr marL="0" rtl="0" algn="r" defTabSz="914400">
              <a:defRPr sz="1200" kern="1200" dirty="0">
                <a:solidFill>
                  <a:schemeClr val="tx1"/>
                </a:solidFill>
                <a:latin typeface="Verdana"/>
                <a:ea typeface="Verdan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defTabSz="914400"/>
            <a:fld id="{87FFAB0F-877A-4FB5-AFB2-3B278CFF0712}" type="slidenum">
              <a:rPr lang="en-GB" sz="900" b="0" i="0" dirty="0">
                <a:solidFill>
                  <a:schemeClr val="bg1"/>
                </a:solidFill>
                <a:latin typeface="Verdana Pro Light"/>
              </a:rPr>
              <a:t>‹#›</a:t>
            </a:fld>
            <a:endParaRPr lang="en-GB" sz="900" b="0" i="0" dirty="0">
              <a:solidFill>
                <a:schemeClr val="bg1"/>
              </a:solidFill>
              <a:latin typeface="Verdana Pro Light"/>
            </a:endParaRPr>
          </a:p>
        </p:txBody>
      </p:sp>
      <p:sp>
        <p:nvSpPr>
          <p:cNvPr id="35" name="Textfeld 34"/>
          <p:cNvSpPr txBox="1">
            <a:spLocks noChangeArrowheads="1"/>
          </p:cNvSpPr>
          <p:nvPr userDrawn="1"/>
        </p:nvSpPr>
        <p:spPr bwMode="white">
          <a:xfrm>
            <a:off x="6468882" y="4985976"/>
            <a:ext cx="1655944" cy="956865"/>
          </a:xfrm>
          <a:prstGeom prst="rect">
            <a:avLst/>
          </a:prstGeom>
          <a:noFill/>
          <a:ln>
            <a:headEnd type="none"/>
            <a:tailEnd type="none"/>
          </a:ln>
        </p:spPr>
        <p:txBody>
          <a:bodyPr lIns="91440" tIns="45720" rIns="91440" bIns="45720" anchor="t" wrap="square">
            <a:spAutoFit/>
          </a:bodyPr>
          <a:lstStyle/>
          <a:p>
            <a:pPr marL="0" indent="0" rtl="0" algn="l" fontAlgn="base" defTabSz="346100">
              <a:spcBef>
                <a:spcPts val="600"/>
              </a:spcBef>
              <a:spcAft>
                <a:spcPts val="600"/>
              </a:spcAft>
              <a:buClr>
                <a:srgbClr val="FAA61A"/>
              </a:buClr>
              <a:buSzTx/>
              <a:buFontTx/>
              <a:buNone/>
              <a:tabLst/>
            </a:pPr>
            <a:r>
              <a:rPr lang="en-GB" sz="900" b="1" i="0" u="none" spc="0" kern="1200" dirty="0">
                <a:ln>
                  <a:noFill/>
                </a:ln>
                <a:solidFill>
                  <a:srgbClr val="FFFFFF"/>
                </a:solidFill>
                <a:effectLst/>
                <a:uLnTx/>
                <a:uFillTx/>
                <a:latin typeface="+mj-lt"/>
                <a:ea typeface="Verdana"/>
              </a:rPr>
              <a:t>Sourcing Advisory</a:t>
            </a:r>
            <a:endParaRPr lang="en-GB" sz="900" b="1" i="0" u="none" spc="0" kern="1200" dirty="0">
              <a:ln>
                <a:noFill/>
              </a:ln>
              <a:solidFill>
                <a:srgbClr val="FFFFFF"/>
              </a:solidFill>
              <a:effectLst/>
              <a:uLnTx/>
              <a:uFillTx/>
              <a:latin typeface="+mj-lt"/>
              <a:ea typeface="Verdana Pro Regular"/>
              <a:cs typeface="+mn-cs"/>
            </a:endParaRPr>
          </a:p>
          <a:p>
            <a:pPr marL="171450" indent="-171450" rtl="0" algn="l" fontAlgn="base" defTabSz="914400">
              <a:lnSpc>
                <a:spcPts val="1250"/>
              </a:lnSpc>
              <a:spcBef>
                <a:spcPct val="0"/>
              </a:spcBef>
              <a:spcAft>
                <a:spcPct val="0"/>
              </a:spcAft>
              <a:buClr>
                <a:srgbClr val="FFFFFF"/>
              </a:buClr>
              <a:buSzPct val="100000"/>
              <a:buFont typeface="Arial"/>
              <a:buChar char="•"/>
              <a:tabLst/>
            </a:pPr>
            <a:r>
              <a:rPr lang="en-GB" sz="900" b="0" i="0" u="none" spc="0" kern="1200" dirty="0">
                <a:ln>
                  <a:noFill/>
                </a:ln>
                <a:solidFill>
                  <a:srgbClr val="FFFFFF"/>
                </a:solidFill>
                <a:effectLst/>
                <a:uLnTx/>
                <a:uFillTx/>
                <a:latin typeface="Verdana Pro Light"/>
                <a:ea typeface="+mn-ea"/>
                <a:cs typeface="Arial"/>
              </a:rPr>
              <a:t>Sourcing Strategy</a:t>
            </a:r>
          </a:p>
          <a:p>
            <a:pPr marL="171450" indent="-171450" rtl="0" algn="l" fontAlgn="base" defTabSz="914400">
              <a:lnSpc>
                <a:spcPts val="1250"/>
              </a:lnSpc>
              <a:spcBef>
                <a:spcPct val="0"/>
              </a:spcBef>
              <a:spcAft>
                <a:spcPct val="0"/>
              </a:spcAft>
              <a:buClr>
                <a:srgbClr val="FFFFFF"/>
              </a:buClr>
              <a:buSzPct val="100000"/>
              <a:buFont typeface="Arial"/>
              <a:buChar char="•"/>
              <a:tabLst/>
            </a:pPr>
            <a:r>
              <a:rPr lang="en-GB" sz="900" b="0" i="0" u="none" spc="0" kern="1200" dirty="0">
                <a:ln>
                  <a:noFill/>
                </a:ln>
                <a:solidFill>
                  <a:srgbClr val="FFFFFF"/>
                </a:solidFill>
                <a:effectLst/>
                <a:uLnTx/>
                <a:uFillTx/>
                <a:latin typeface="Verdana Pro Light"/>
                <a:ea typeface="+mn-ea"/>
                <a:cs typeface="Arial"/>
              </a:rPr>
              <a:t>Supplier Selection and Contracting</a:t>
            </a:r>
          </a:p>
          <a:p>
            <a:pPr marL="171450" indent="-171450" rtl="0" algn="l" fontAlgn="base" defTabSz="914400">
              <a:lnSpc>
                <a:spcPts val="1250"/>
              </a:lnSpc>
              <a:spcBef>
                <a:spcPct val="0"/>
              </a:spcBef>
              <a:spcAft>
                <a:spcPct val="0"/>
              </a:spcAft>
              <a:buClr>
                <a:srgbClr val="FFFFFF"/>
              </a:buClr>
              <a:buSzPct val="100000"/>
              <a:buFont typeface="Arial"/>
              <a:buChar char="•"/>
              <a:tabLst/>
            </a:pPr>
            <a:r>
              <a:rPr lang="en-GB" sz="900" b="0" i="0" u="none" spc="0" kern="1200" dirty="0">
                <a:ln>
                  <a:noFill/>
                </a:ln>
                <a:solidFill>
                  <a:srgbClr val="FFFFFF"/>
                </a:solidFill>
                <a:effectLst/>
                <a:uLnTx/>
                <a:uFillTx/>
                <a:latin typeface="Verdana Pro Light"/>
                <a:ea typeface="+mn-ea"/>
                <a:cs typeface="Arial"/>
              </a:rPr>
              <a:t>Sourcing Governance</a:t>
            </a:r>
            <a:endParaRPr lang="en-GB" sz="900" b="1" i="0" u="none" spc="0" kern="1200" dirty="0">
              <a:ln>
                <a:noFill/>
              </a:ln>
              <a:solidFill>
                <a:srgbClr val="FFFFFF"/>
              </a:solidFill>
              <a:effectLst/>
              <a:uLnTx/>
              <a:uFillTx/>
              <a:latin typeface="Verdana Pro Light"/>
              <a:ea typeface="Verdana Pro Regular"/>
              <a:cs typeface="+mn-cs"/>
            </a:endParaRPr>
          </a:p>
        </p:txBody>
      </p:sp>
      <p:sp>
        <p:nvSpPr>
          <p:cNvPr id="37" name="Textfeld 36"/>
          <p:cNvSpPr txBox="1">
            <a:spLocks noChangeArrowheads="1"/>
          </p:cNvSpPr>
          <p:nvPr userDrawn="1"/>
        </p:nvSpPr>
        <p:spPr bwMode="white">
          <a:xfrm>
            <a:off x="8624503" y="332753"/>
            <a:ext cx="2808021" cy="956865"/>
          </a:xfrm>
          <a:prstGeom prst="rect">
            <a:avLst/>
          </a:prstGeom>
          <a:noFill/>
          <a:ln>
            <a:headEnd type="none"/>
            <a:tailEnd type="none"/>
          </a:ln>
        </p:spPr>
        <p:txBody>
          <a:bodyPr lIns="91440" tIns="45720" rIns="91440" bIns="45720" anchor="t" wrap="square">
            <a:spAutoFit/>
          </a:bodyPr>
          <a:lstStyle/>
          <a:p>
            <a:pPr rtl="0" fontAlgn="base" defTabSz="346100">
              <a:spcBef>
                <a:spcPts val="600"/>
              </a:spcBef>
              <a:spcAft>
                <a:spcPts val="600"/>
              </a:spcAft>
              <a:buClr>
                <a:srgbClr val="FAA61A"/>
              </a:buClr>
            </a:pPr>
            <a:r>
              <a:rPr lang="en-GB" sz="900" b="1" i="0" u="none" spc="0" kern="1200" dirty="0">
                <a:ln>
                  <a:noFill/>
                </a:ln>
                <a:solidFill>
                  <a:srgbClr val="FFFFFF"/>
                </a:solidFill>
                <a:effectLst/>
                <a:uLnTx/>
                <a:uFillTx/>
                <a:latin typeface="+mj-lt"/>
                <a:ea typeface="Verdana"/>
              </a:rPr>
              <a:t>Data &amp; AI</a:t>
            </a:r>
            <a:endParaRPr lang="en-GB" sz="900" b="1" i="0" u="none" spc="0" kern="1200" dirty="0">
              <a:ln>
                <a:noFill/>
              </a:ln>
              <a:solidFill>
                <a:srgbClr val="FFFFFF"/>
              </a:solidFill>
              <a:effectLst/>
              <a:uLnTx/>
              <a:uFillTx/>
              <a:latin typeface="+mj-lt"/>
              <a:ea typeface="Verdana"/>
              <a:cs typeface="Arial"/>
            </a:endParaRPr>
          </a:p>
          <a:p>
            <a:pPr marL="171450" indent="-171450" rtl="0" algn="l" fontAlgn="base" defTabSz="914400">
              <a:lnSpc>
                <a:spcPts val="1250"/>
              </a:lnSpc>
              <a:spcBef>
                <a:spcPct val="0"/>
              </a:spcBef>
              <a:spcAft>
                <a:spcPct val="0"/>
              </a:spcAft>
              <a:buClr>
                <a:srgbClr val="FFFFFF"/>
              </a:buClr>
              <a:buSzPct val="100000"/>
              <a:buFont typeface="Arial"/>
              <a:buChar char="•"/>
              <a:tabLst/>
            </a:pPr>
            <a:r>
              <a:rPr lang="en-GB" sz="900" b="0" i="0" u="none" spc="0" kern="1200" dirty="0">
                <a:ln>
                  <a:noFill/>
                </a:ln>
                <a:solidFill>
                  <a:srgbClr val="FFFFFF"/>
                </a:solidFill>
                <a:effectLst/>
                <a:uLnTx/>
                <a:uFillTx/>
                <a:latin typeface="+mn-lt"/>
                <a:ea typeface="+mn-ea"/>
                <a:cs typeface="Arial"/>
              </a:rPr>
              <a:t>Data &amp; AI strategy, design &amp; implementation </a:t>
            </a:r>
          </a:p>
          <a:p>
            <a:pPr marL="171450" indent="-171450" rtl="0" algn="l" fontAlgn="base" defTabSz="914400">
              <a:lnSpc>
                <a:spcPts val="1250"/>
              </a:lnSpc>
              <a:spcBef>
                <a:spcPct val="0"/>
              </a:spcBef>
              <a:spcAft>
                <a:spcPct val="0"/>
              </a:spcAft>
              <a:buClr>
                <a:srgbClr val="FFFFFF"/>
              </a:buClr>
              <a:buSzPct val="100000"/>
              <a:buFont typeface="Arial"/>
              <a:buChar char="•"/>
              <a:tabLst/>
            </a:pPr>
            <a:r>
              <a:rPr lang="en-GB" sz="900" b="0" i="0" u="none" spc="0" kern="1200" dirty="0">
                <a:ln>
                  <a:noFill/>
                </a:ln>
                <a:solidFill>
                  <a:srgbClr val="FFFFFF"/>
                </a:solidFill>
                <a:effectLst/>
                <a:uLnTx/>
                <a:uFillTx/>
                <a:latin typeface="+mn-lt"/>
                <a:ea typeface="+mn-ea"/>
                <a:cs typeface="Arial"/>
              </a:rPr>
              <a:t>Hyperautomation</a:t>
            </a:r>
            <a:r>
              <a:rPr lang="en-GB" sz="900" b="0" i="0" u="none" spc="0" kern="1200" dirty="0">
                <a:ln>
                  <a:noFill/>
                </a:ln>
                <a:solidFill>
                  <a:srgbClr val="FFFFFF"/>
                </a:solidFill>
                <a:effectLst/>
                <a:uLnTx/>
                <a:uFillTx/>
                <a:latin typeface="+mn-lt"/>
                <a:ea typeface="+mn-ea"/>
                <a:cs typeface="Arial"/>
              </a:rPr>
              <a:t>, data platforms, analytics &amp; AI application</a:t>
            </a:r>
          </a:p>
          <a:p>
            <a:pPr marL="171450" indent="-171450" rtl="0" algn="l" fontAlgn="base" defTabSz="914400">
              <a:lnSpc>
                <a:spcPts val="1250"/>
              </a:lnSpc>
              <a:spcBef>
                <a:spcPct val="0"/>
              </a:spcBef>
              <a:spcAft>
                <a:spcPct val="0"/>
              </a:spcAft>
              <a:buClr>
                <a:srgbClr val="FFFFFF"/>
              </a:buClr>
              <a:buSzPct val="100000"/>
              <a:buFont typeface="Arial"/>
              <a:buChar char="•"/>
              <a:tabLst/>
            </a:pPr>
            <a:r>
              <a:rPr lang="en-GB" sz="900" b="0" i="0" u="none" spc="0" kern="1200" dirty="0">
                <a:ln>
                  <a:noFill/>
                </a:ln>
                <a:solidFill>
                  <a:srgbClr val="FFFFFF"/>
                </a:solidFill>
                <a:effectLst/>
                <a:uLnTx/>
                <a:uFillTx/>
                <a:latin typeface="+mn-lt"/>
                <a:ea typeface="+mn-ea"/>
                <a:cs typeface="Arial"/>
              </a:rPr>
              <a:t>Organization, compliance &amp; training </a:t>
            </a:r>
          </a:p>
        </p:txBody>
      </p:sp>
      <p:sp>
        <p:nvSpPr>
          <p:cNvPr id="38" name="Textfeld 37"/>
          <p:cNvSpPr txBox="1">
            <a:spLocks noChangeArrowheads="1"/>
          </p:cNvSpPr>
          <p:nvPr userDrawn="1"/>
        </p:nvSpPr>
        <p:spPr bwMode="white">
          <a:xfrm>
            <a:off x="4189948" y="3340050"/>
            <a:ext cx="1992978" cy="723275"/>
          </a:xfrm>
          <a:prstGeom prst="rect">
            <a:avLst/>
          </a:prstGeom>
          <a:noFill/>
          <a:ln>
            <a:headEnd type="none"/>
            <a:tailEnd type="none"/>
          </a:ln>
        </p:spPr>
        <p:txBody>
          <a:bodyPr anchor="t" wrap="square">
            <a:spAutoFit/>
          </a:bodyPr>
          <a:lstStyle/>
          <a:p>
            <a:pPr marL="0" indent="0" rtl="0" algn="l" fontAlgn="base" defTabSz="346100">
              <a:spcBef>
                <a:spcPts val="600"/>
              </a:spcBef>
              <a:spcAft>
                <a:spcPts val="600"/>
              </a:spcAft>
              <a:buClr>
                <a:srgbClr val="FAA61A"/>
              </a:buClr>
              <a:buSzTx/>
              <a:buFontTx/>
              <a:buNone/>
              <a:tabLst/>
            </a:pPr>
            <a:r>
              <a:rPr lang="en-GB" sz="900" b="1" i="0" u="none" spc="0" kern="1200" dirty="0">
                <a:ln>
                  <a:noFill/>
                </a:ln>
                <a:solidFill>
                  <a:srgbClr val="FFFFFF"/>
                </a:solidFill>
                <a:effectLst/>
                <a:uLnTx/>
                <a:uFillTx/>
                <a:latin typeface="+mj-lt"/>
                <a:ea typeface="Verdana"/>
              </a:rPr>
              <a:t>Technology &amp; Platforms</a:t>
            </a:r>
          </a:p>
          <a:p>
            <a:pPr marL="171450" indent="-171450" rtl="0" algn="l" fontAlgn="base" defTabSz="914400">
              <a:spcBef>
                <a:spcPct val="0"/>
              </a:spcBef>
              <a:spcAft>
                <a:spcPct val="0"/>
              </a:spcAft>
              <a:buClr>
                <a:srgbClr val="FFFFFF"/>
              </a:buClr>
              <a:buSzPct val="100000"/>
              <a:buFont typeface="Arial"/>
              <a:buChar char="•"/>
              <a:tabLst/>
            </a:pPr>
            <a:r>
              <a:rPr lang="en-GB" sz="900" b="0" i="0" u="none" spc="0" kern="1200" dirty="0">
                <a:ln>
                  <a:noFill/>
                </a:ln>
                <a:solidFill>
                  <a:srgbClr val="FFFFFF"/>
                </a:solidFill>
                <a:effectLst/>
                <a:uLnTx/>
                <a:uFillTx/>
                <a:latin typeface="+mn-lt"/>
                <a:ea typeface="+mn-ea"/>
                <a:cs typeface="Arial"/>
              </a:rPr>
              <a:t>Platform &amp; Cloud Strategy</a:t>
            </a:r>
          </a:p>
          <a:p>
            <a:pPr marL="171450" indent="-171450" rtl="0" algn="l" fontAlgn="base" defTabSz="914400">
              <a:spcBef>
                <a:spcPct val="0"/>
              </a:spcBef>
              <a:spcAft>
                <a:spcPct val="0"/>
              </a:spcAft>
              <a:buClr>
                <a:srgbClr val="FFFFFF"/>
              </a:buClr>
              <a:buSzPct val="100000"/>
              <a:buFont typeface="Arial"/>
              <a:buChar char="•"/>
              <a:tabLst/>
            </a:pPr>
            <a:r>
              <a:rPr lang="en-GB" sz="900" b="0" i="0" u="none" spc="0" kern="1200" dirty="0">
                <a:ln>
                  <a:noFill/>
                </a:ln>
                <a:solidFill>
                  <a:srgbClr val="FFFFFF"/>
                </a:solidFill>
                <a:effectLst/>
                <a:uLnTx/>
                <a:uFillTx/>
                <a:latin typeface="+mn-lt"/>
                <a:ea typeface="+mn-ea"/>
                <a:cs typeface="Arial"/>
              </a:rPr>
              <a:t>Data Business &amp; Ecosystems</a:t>
            </a:r>
          </a:p>
          <a:p>
            <a:pPr marL="171450" indent="-171450" rtl="0" algn="l" fontAlgn="base" defTabSz="914400">
              <a:spcBef>
                <a:spcPct val="0"/>
              </a:spcBef>
              <a:spcAft>
                <a:spcPct val="0"/>
              </a:spcAft>
              <a:buClr>
                <a:srgbClr val="FFFFFF"/>
              </a:buClr>
              <a:buSzPct val="100000"/>
              <a:buFont typeface="Arial"/>
              <a:buChar char="•"/>
              <a:tabLst/>
            </a:pPr>
            <a:r>
              <a:rPr lang="en-GB" sz="900" b="0" i="0" u="none" spc="0" kern="1200" dirty="0">
                <a:ln>
                  <a:noFill/>
                </a:ln>
                <a:solidFill>
                  <a:srgbClr val="FFFFFF"/>
                </a:solidFill>
                <a:effectLst/>
                <a:uLnTx/>
                <a:uFillTx/>
                <a:latin typeface="+mn-lt"/>
                <a:ea typeface="+mn-ea"/>
                <a:cs typeface="Arial"/>
              </a:rPr>
              <a:t>IoT &amp; Asset Digitalization</a:t>
            </a:r>
          </a:p>
        </p:txBody>
      </p:sp>
      <p:sp>
        <p:nvSpPr>
          <p:cNvPr id="39" name="Textfeld 38"/>
          <p:cNvSpPr txBox="1">
            <a:spLocks noChangeArrowheads="1"/>
          </p:cNvSpPr>
          <p:nvPr userDrawn="1"/>
        </p:nvSpPr>
        <p:spPr bwMode="white">
          <a:xfrm>
            <a:off x="5700390" y="566343"/>
            <a:ext cx="2108776" cy="723275"/>
          </a:xfrm>
          <a:prstGeom prst="rect">
            <a:avLst/>
          </a:prstGeom>
          <a:noFill/>
          <a:ln>
            <a:headEnd type="none"/>
            <a:tailEnd type="none"/>
          </a:ln>
        </p:spPr>
        <p:txBody>
          <a:bodyPr anchor="t" wrap="square">
            <a:spAutoFit/>
          </a:bodyPr>
          <a:lstStyle/>
          <a:p>
            <a:pPr marL="0" indent="0" rtl="0" algn="l" fontAlgn="base" defTabSz="346100">
              <a:spcBef>
                <a:spcPts val="600"/>
              </a:spcBef>
              <a:spcAft>
                <a:spcPts val="600"/>
              </a:spcAft>
              <a:buClrTx/>
              <a:buSzTx/>
              <a:buFontTx/>
              <a:buNone/>
              <a:tabLst/>
            </a:pPr>
            <a:r>
              <a:rPr lang="en-GB" sz="900" b="1" i="0" u="none" spc="0" kern="1200" dirty="0">
                <a:ln>
                  <a:noFill/>
                </a:ln>
                <a:solidFill>
                  <a:srgbClr val="FFFFFF"/>
                </a:solidFill>
                <a:effectLst/>
                <a:uLnTx/>
                <a:uFillTx/>
                <a:latin typeface="+mj-lt"/>
                <a:ea typeface="Verdana"/>
              </a:rPr>
              <a:t>Digital </a:t>
            </a:r>
            <a:r>
              <a:rPr lang="en-GB" sz="900" b="1" dirty="0">
                <a:solidFill>
                  <a:srgbClr val="FFFFFF"/>
                </a:solidFill>
                <a:latin typeface="+mj-lt"/>
                <a:ea typeface="Verdana"/>
              </a:rPr>
              <a:t>Business &amp; Innovation</a:t>
            </a:r>
            <a:endParaRPr lang="en-GB" sz="900" b="1" dirty="0">
              <a:solidFill>
                <a:srgbClr val="FFFFFF"/>
              </a:solidFill>
              <a:latin typeface="+mj-lt"/>
              <a:ea typeface="Verdana Pro Regular"/>
            </a:endParaRPr>
          </a:p>
          <a:p>
            <a:pPr marL="171450" indent="-171450" rtl="0" algn="l" fontAlgn="base" defTabSz="914400">
              <a:spcBef>
                <a:spcPct val="0"/>
              </a:spcBef>
              <a:spcAft>
                <a:spcPct val="0"/>
              </a:spcAft>
              <a:buClr>
                <a:srgbClr val="FFFFFF"/>
              </a:buClr>
              <a:buSzPct val="100000"/>
              <a:buFont typeface="Arial"/>
              <a:buChar char="•"/>
              <a:tabLst/>
            </a:pPr>
            <a:r>
              <a:rPr lang="en-GB" sz="900" b="0" i="0" u="none" spc="0" kern="1200" dirty="0">
                <a:ln>
                  <a:noFill/>
                </a:ln>
                <a:solidFill>
                  <a:srgbClr val="FFFFFF"/>
                </a:solidFill>
                <a:effectLst/>
                <a:uLnTx/>
                <a:uFillTx/>
                <a:latin typeface="+mn-lt"/>
                <a:ea typeface="+mn-ea"/>
                <a:cs typeface="Arial"/>
              </a:rPr>
              <a:t>Growth &amp; Innovation</a:t>
            </a:r>
          </a:p>
          <a:p>
            <a:pPr marL="171450" indent="-171450" rtl="0" algn="l" fontAlgn="base" defTabSz="914400">
              <a:spcBef>
                <a:spcPct val="0"/>
              </a:spcBef>
              <a:spcAft>
                <a:spcPct val="0"/>
              </a:spcAft>
              <a:buClr>
                <a:srgbClr val="FFFFFF"/>
              </a:buClr>
              <a:buSzPct val="100000"/>
              <a:buFont typeface="Arial"/>
              <a:buChar char="•"/>
              <a:tabLst/>
            </a:pPr>
            <a:r>
              <a:rPr lang="en-GB" sz="900" b="0" i="0" u="none" spc="0" kern="1200" dirty="0">
                <a:ln>
                  <a:noFill/>
                </a:ln>
                <a:solidFill>
                  <a:srgbClr val="FFFFFF"/>
                </a:solidFill>
                <a:effectLst/>
                <a:uLnTx/>
                <a:uFillTx/>
                <a:latin typeface="+mn-lt"/>
                <a:ea typeface="+mn-ea"/>
                <a:cs typeface="Arial"/>
              </a:rPr>
              <a:t>Commercial Excellence</a:t>
            </a:r>
          </a:p>
          <a:p>
            <a:pPr marL="171450" indent="-171450" rtl="0" algn="l" fontAlgn="base" defTabSz="914400">
              <a:spcBef>
                <a:spcPct val="0"/>
              </a:spcBef>
              <a:spcAft>
                <a:spcPct val="0"/>
              </a:spcAft>
              <a:buClr>
                <a:srgbClr val="FFFFFF"/>
              </a:buClr>
              <a:buSzPct val="100000"/>
              <a:buFont typeface="Arial"/>
              <a:buChar char="•"/>
              <a:tabLst/>
            </a:pPr>
            <a:r>
              <a:rPr lang="en-GB" sz="900" b="0" i="0" u="none" spc="0" kern="1200" dirty="0">
                <a:ln>
                  <a:noFill/>
                </a:ln>
                <a:solidFill>
                  <a:srgbClr val="FFFFFF"/>
                </a:solidFill>
                <a:effectLst/>
                <a:uLnTx/>
                <a:uFillTx/>
                <a:latin typeface="+mn-lt"/>
                <a:ea typeface="+mn-ea"/>
                <a:cs typeface="Arial"/>
              </a:rPr>
              <a:t>Digital Transformation</a:t>
            </a:r>
          </a:p>
        </p:txBody>
      </p:sp>
      <p:sp>
        <p:nvSpPr>
          <p:cNvPr id="40" name="Textfeld 39"/>
          <p:cNvSpPr txBox="1">
            <a:spLocks noChangeArrowheads="1"/>
          </p:cNvSpPr>
          <p:nvPr userDrawn="1"/>
        </p:nvSpPr>
        <p:spPr bwMode="white">
          <a:xfrm>
            <a:off x="9948283" y="1947696"/>
            <a:ext cx="1877624" cy="1000274"/>
          </a:xfrm>
          <a:prstGeom prst="rect">
            <a:avLst/>
          </a:prstGeom>
          <a:noFill/>
          <a:ln>
            <a:headEnd type="none"/>
            <a:tailEnd type="none"/>
          </a:ln>
        </p:spPr>
        <p:txBody>
          <a:bodyPr anchor="t" wrap="square">
            <a:spAutoFit/>
          </a:bodyPr>
          <a:lstStyle/>
          <a:p>
            <a:pPr marL="0" indent="0" rtl="0" algn="l" fontAlgn="base" defTabSz="346100">
              <a:spcBef>
                <a:spcPts val="600"/>
              </a:spcBef>
              <a:spcAft>
                <a:spcPts val="600"/>
              </a:spcAft>
              <a:buClr>
                <a:srgbClr val="FAA61A"/>
              </a:buClr>
              <a:buSzTx/>
              <a:buFontTx/>
              <a:buNone/>
              <a:tabLst/>
            </a:pPr>
            <a:r>
              <a:rPr lang="en-GB" sz="900" b="1" i="0" u="none" spc="0" kern="1200" dirty="0">
                <a:ln>
                  <a:noFill/>
                </a:ln>
                <a:solidFill>
                  <a:srgbClr val="FFFFFF"/>
                </a:solidFill>
                <a:effectLst/>
                <a:uLnTx/>
                <a:uFillTx/>
                <a:latin typeface="+mj-lt"/>
                <a:ea typeface="Verdana"/>
              </a:rPr>
              <a:t>Cybersecurity &amp; Privacy</a:t>
            </a:r>
          </a:p>
          <a:p>
            <a:pPr marL="171450" indent="-171450" rtl="0" algn="l" fontAlgn="base" defTabSz="914400">
              <a:spcBef>
                <a:spcPct val="0"/>
              </a:spcBef>
              <a:spcAft>
                <a:spcPct val="0"/>
              </a:spcAft>
              <a:buClr>
                <a:srgbClr val="FFFFFF"/>
              </a:buClr>
              <a:buSzPct val="100000"/>
              <a:buFont typeface="Arial"/>
              <a:buChar char="•"/>
              <a:tabLst/>
            </a:pPr>
            <a:r>
              <a:rPr lang="en-GB" sz="900" b="0" i="0" u="none" spc="0" kern="1200" dirty="0">
                <a:ln>
                  <a:noFill/>
                </a:ln>
                <a:solidFill>
                  <a:srgbClr val="FFFFFF"/>
                </a:solidFill>
                <a:effectLst/>
                <a:uLnTx/>
                <a:uFillTx/>
                <a:latin typeface="+mn-lt"/>
                <a:ea typeface="+mn-ea"/>
                <a:cs typeface="Arial"/>
              </a:rPr>
              <a:t>Security Strategy &amp; Governance</a:t>
            </a:r>
          </a:p>
          <a:p>
            <a:pPr marL="171450" indent="-171450" rtl="0" algn="l" fontAlgn="base" defTabSz="914400">
              <a:spcBef>
                <a:spcPct val="0"/>
              </a:spcBef>
              <a:spcAft>
                <a:spcPct val="0"/>
              </a:spcAft>
              <a:buClr>
                <a:srgbClr val="FFFFFF"/>
              </a:buClr>
              <a:buSzPct val="100000"/>
              <a:buFont typeface="Arial"/>
              <a:buChar char="•"/>
              <a:tabLst/>
            </a:pPr>
            <a:r>
              <a:rPr lang="en-GB" sz="900" b="0" i="0" u="none" spc="0" kern="1200" dirty="0">
                <a:ln>
                  <a:noFill/>
                </a:ln>
                <a:solidFill>
                  <a:srgbClr val="FFFFFF"/>
                </a:solidFill>
                <a:effectLst/>
                <a:uLnTx/>
                <a:uFillTx/>
                <a:latin typeface="+mn-lt"/>
                <a:ea typeface="+mn-ea"/>
                <a:cs typeface="Arial"/>
              </a:rPr>
              <a:t>Cyber Risk Management &amp; Resilience</a:t>
            </a:r>
          </a:p>
          <a:p>
            <a:pPr marL="171450" indent="-171450" rtl="0" algn="l" fontAlgn="base" defTabSz="914400">
              <a:spcBef>
                <a:spcPct val="0"/>
              </a:spcBef>
              <a:spcAft>
                <a:spcPct val="0"/>
              </a:spcAft>
              <a:buClr>
                <a:srgbClr val="FFFFFF"/>
              </a:buClr>
              <a:buSzPct val="100000"/>
              <a:buFont typeface="Arial"/>
              <a:buChar char="•"/>
              <a:tabLst/>
            </a:pPr>
            <a:r>
              <a:rPr lang="en-GB" sz="900" b="0" i="0" u="none" spc="0" kern="1200" dirty="0">
                <a:ln>
                  <a:noFill/>
                </a:ln>
                <a:solidFill>
                  <a:srgbClr val="FFFFFF"/>
                </a:solidFill>
                <a:effectLst/>
                <a:uLnTx/>
                <a:uFillTx/>
                <a:latin typeface="+mn-lt"/>
                <a:ea typeface="+mn-ea"/>
                <a:cs typeface="Arial"/>
              </a:rPr>
              <a:t>Privacy and Compliance</a:t>
            </a:r>
          </a:p>
        </p:txBody>
      </p:sp>
      <p:sp>
        <p:nvSpPr>
          <p:cNvPr id="41" name="Textfeld 40"/>
          <p:cNvSpPr txBox="1">
            <a:spLocks noChangeArrowheads="1"/>
          </p:cNvSpPr>
          <p:nvPr userDrawn="1"/>
        </p:nvSpPr>
        <p:spPr bwMode="white">
          <a:xfrm>
            <a:off x="9948283" y="3581400"/>
            <a:ext cx="2117824" cy="1262077"/>
          </a:xfrm>
          <a:prstGeom prst="rect">
            <a:avLst/>
          </a:prstGeom>
          <a:noFill/>
          <a:ln>
            <a:headEnd type="none"/>
            <a:tailEnd type="none"/>
          </a:ln>
        </p:spPr>
        <p:txBody>
          <a:bodyPr lIns="91440" tIns="45720" rIns="91440" bIns="45720" anchor="t" wrap="square">
            <a:spAutoFit/>
          </a:bodyPr>
          <a:lstStyle/>
          <a:p>
            <a:pPr marL="0" indent="0" rtl="0" algn="l" fontAlgn="base" defTabSz="346100">
              <a:spcBef>
                <a:spcPts val="600"/>
              </a:spcBef>
              <a:spcAft>
                <a:spcPts val="600"/>
              </a:spcAft>
              <a:buClr>
                <a:srgbClr val="FAA61A"/>
              </a:buClr>
              <a:buSzTx/>
              <a:buFontTx/>
              <a:buNone/>
              <a:tabLst/>
            </a:pPr>
            <a:r>
              <a:rPr lang="en-GB" sz="900" b="1" i="0" u="none" spc="0" kern="1200" dirty="0">
                <a:ln>
                  <a:noFill/>
                </a:ln>
                <a:solidFill>
                  <a:srgbClr val="FFFFFF"/>
                </a:solidFill>
                <a:effectLst/>
                <a:uLnTx/>
                <a:uFillTx/>
                <a:latin typeface="+mj-lt"/>
                <a:ea typeface="Verdana"/>
              </a:rPr>
              <a:t>Organizational Excellence &amp; Transformation</a:t>
            </a:r>
            <a:endParaRPr lang="en-GB" sz="900" b="1" i="0" u="none" spc="0" kern="1200" dirty="0">
              <a:ln>
                <a:noFill/>
              </a:ln>
              <a:solidFill>
                <a:srgbClr val="FFFFFF"/>
              </a:solidFill>
              <a:effectLst/>
              <a:uLnTx/>
              <a:uFillTx/>
              <a:latin typeface="+mj-lt"/>
              <a:ea typeface="Verdana Pro Regular"/>
              <a:cs typeface="+mn-cs"/>
            </a:endParaRPr>
          </a:p>
          <a:p>
            <a:pPr marL="171450" indent="-171450" rtl="0" algn="l" fontAlgn="base" defTabSz="914400">
              <a:lnSpc>
                <a:spcPts val="1250"/>
              </a:lnSpc>
              <a:spcBef>
                <a:spcPct val="0"/>
              </a:spcBef>
              <a:spcAft>
                <a:spcPct val="0"/>
              </a:spcAft>
              <a:buClr>
                <a:srgbClr val="FFFFFF"/>
              </a:buClr>
              <a:buSzPct val="100000"/>
              <a:buFont typeface="Arial"/>
              <a:buChar char="•"/>
              <a:tabLst/>
            </a:pPr>
            <a:r>
              <a:rPr lang="en-GB" sz="900" b="0" i="0" u="none" spc="0" kern="1200" dirty="0">
                <a:ln>
                  <a:noFill/>
                </a:ln>
                <a:solidFill>
                  <a:srgbClr val="FFFFFF"/>
                </a:solidFill>
                <a:effectLst/>
                <a:uLnTx/>
                <a:uFillTx/>
                <a:latin typeface="Verdana Pro Light"/>
                <a:ea typeface="+mn-ea"/>
                <a:cs typeface="Arial"/>
              </a:rPr>
              <a:t>Operating Model &amp; Process Design</a:t>
            </a:r>
          </a:p>
          <a:p>
            <a:pPr marL="171450" indent="-171450" rtl="0" algn="l" fontAlgn="base" defTabSz="914400">
              <a:lnSpc>
                <a:spcPts val="1250"/>
              </a:lnSpc>
              <a:spcBef>
                <a:spcPct val="0"/>
              </a:spcBef>
              <a:spcAft>
                <a:spcPct val="0"/>
              </a:spcAft>
              <a:buClr>
                <a:srgbClr val="FFFFFF"/>
              </a:buClr>
              <a:buSzPct val="100000"/>
              <a:buFont typeface="Arial"/>
              <a:buChar char="•"/>
              <a:tabLst/>
            </a:pPr>
            <a:r>
              <a:rPr lang="en-GB" sz="900" b="0" i="0" u="none" spc="0" kern="1200" dirty="0">
                <a:ln>
                  <a:noFill/>
                </a:ln>
                <a:solidFill>
                  <a:srgbClr val="FFFFFF"/>
                </a:solidFill>
                <a:effectLst/>
                <a:uLnTx/>
                <a:uFillTx/>
                <a:latin typeface="Verdana Pro Light"/>
                <a:ea typeface="+mn-ea"/>
                <a:cs typeface="Arial"/>
              </a:rPr>
              <a:t>Organizational Transformation </a:t>
            </a:r>
          </a:p>
          <a:p>
            <a:pPr marL="171450" indent="-171450" rtl="0" algn="l" fontAlgn="base" defTabSz="914400">
              <a:lnSpc>
                <a:spcPts val="1250"/>
              </a:lnSpc>
              <a:spcBef>
                <a:spcPct val="0"/>
              </a:spcBef>
              <a:spcAft>
                <a:spcPct val="0"/>
              </a:spcAft>
              <a:buClr>
                <a:srgbClr val="FFFFFF"/>
              </a:buClr>
              <a:buSzPct val="100000"/>
              <a:buFont typeface="Arial"/>
              <a:buChar char="•"/>
              <a:tabLst/>
            </a:pPr>
            <a:r>
              <a:rPr lang="en-GB" sz="900" b="0" i="0" u="none" spc="0" kern="1200" dirty="0">
                <a:ln>
                  <a:noFill/>
                </a:ln>
                <a:solidFill>
                  <a:srgbClr val="FFFFFF"/>
                </a:solidFill>
                <a:effectLst/>
                <a:uLnTx/>
                <a:uFillTx/>
                <a:latin typeface="Verdana Pro Light"/>
                <a:ea typeface="+mn-ea"/>
                <a:cs typeface="Arial"/>
              </a:rPr>
              <a:t>People &amp; Leadership Development</a:t>
            </a:r>
            <a:endParaRPr lang="en-GB" sz="900" b="0" i="0" u="none" spc="0" kern="1200" dirty="0">
              <a:ln>
                <a:noFill/>
              </a:ln>
              <a:solidFill>
                <a:srgbClr val="FFFFFF"/>
              </a:solidFill>
              <a:effectLst/>
              <a:uLnTx/>
              <a:uFillTx/>
              <a:latin typeface="Verdana Pro Light"/>
              <a:ea typeface="+mn-ea"/>
              <a:cs typeface="Arial"/>
            </a:endParaRPr>
          </a:p>
        </p:txBody>
      </p:sp>
      <p:sp>
        <p:nvSpPr>
          <p:cNvPr id="42" name="Textfeld 41"/>
          <p:cNvSpPr txBox="1">
            <a:spLocks noChangeArrowheads="1"/>
          </p:cNvSpPr>
          <p:nvPr userDrawn="1"/>
        </p:nvSpPr>
        <p:spPr bwMode="white">
          <a:xfrm>
            <a:off x="8617996" y="4985976"/>
            <a:ext cx="1821217" cy="956865"/>
          </a:xfrm>
          <a:prstGeom prst="rect">
            <a:avLst/>
          </a:prstGeom>
          <a:noFill/>
          <a:ln>
            <a:headEnd type="none"/>
            <a:tailEnd type="none"/>
          </a:ln>
        </p:spPr>
        <p:txBody>
          <a:bodyPr lIns="91440" tIns="45720" rIns="91440" bIns="45720" anchor="t" wrap="square">
            <a:spAutoFit/>
          </a:bodyPr>
          <a:lstStyle/>
          <a:p>
            <a:pPr marL="0" indent="0" rtl="0" algn="l" fontAlgn="base" defTabSz="346100">
              <a:spcBef>
                <a:spcPts val="600"/>
              </a:spcBef>
              <a:spcAft>
                <a:spcPts val="600"/>
              </a:spcAft>
              <a:buClr>
                <a:srgbClr val="FAA61A"/>
              </a:buClr>
              <a:buSzTx/>
              <a:buFontTx/>
              <a:buNone/>
              <a:tabLst/>
            </a:pPr>
            <a:r>
              <a:rPr lang="en-GB" sz="900" b="1" i="0" u="none" spc="0" kern="1200" dirty="0">
                <a:ln>
                  <a:noFill/>
                </a:ln>
                <a:solidFill>
                  <a:srgbClr val="FFFFFF"/>
                </a:solidFill>
                <a:effectLst/>
                <a:uLnTx/>
                <a:uFillTx/>
                <a:latin typeface="+mj-lt"/>
                <a:ea typeface="Verdana"/>
              </a:rPr>
              <a:t>IT Advisory</a:t>
            </a:r>
            <a:endParaRPr lang="en-GB" sz="900" b="1" i="0" u="none" spc="0" kern="1200" dirty="0">
              <a:ln>
                <a:noFill/>
              </a:ln>
              <a:solidFill>
                <a:srgbClr val="FFFFFF"/>
              </a:solidFill>
              <a:effectLst/>
              <a:uLnTx/>
              <a:uFillTx/>
              <a:latin typeface="+mj-lt"/>
              <a:ea typeface="Verdana Pro Regular"/>
              <a:cs typeface="+mn-cs"/>
            </a:endParaRPr>
          </a:p>
          <a:p>
            <a:pPr marL="171450" indent="-171450" rtl="0" algn="l" fontAlgn="base" defTabSz="914400">
              <a:lnSpc>
                <a:spcPts val="1250"/>
              </a:lnSpc>
              <a:spcBef>
                <a:spcPct val="0"/>
              </a:spcBef>
              <a:spcAft>
                <a:spcPct val="0"/>
              </a:spcAft>
              <a:buClr>
                <a:srgbClr val="FFFFFF"/>
              </a:buClr>
              <a:buSzPct val="100000"/>
              <a:buFont typeface="Arial"/>
              <a:buChar char="•"/>
              <a:tabLst/>
            </a:pPr>
            <a:r>
              <a:rPr lang="en-US" sz="900" b="0" i="0" u="none" spc="0" kern="1200" dirty="0">
                <a:ln>
                  <a:noFill/>
                </a:ln>
                <a:solidFill>
                  <a:srgbClr val="FFFFFF"/>
                </a:solidFill>
                <a:effectLst/>
                <a:uLnTx/>
                <a:uFillTx/>
                <a:latin typeface="Verdana Pro Light"/>
                <a:ea typeface="+mn-ea"/>
                <a:cs typeface="Arial"/>
              </a:rPr>
              <a:t>CIO-Advisory</a:t>
            </a:r>
          </a:p>
          <a:p>
            <a:pPr marL="171450" indent="-171450" rtl="0" algn="l" fontAlgn="base" defTabSz="914400">
              <a:lnSpc>
                <a:spcPts val="1250"/>
              </a:lnSpc>
              <a:spcBef>
                <a:spcPct val="0"/>
              </a:spcBef>
              <a:spcAft>
                <a:spcPct val="0"/>
              </a:spcAft>
              <a:buClr>
                <a:srgbClr val="FFFFFF"/>
              </a:buClr>
              <a:buSzPct val="100000"/>
              <a:buFont typeface="Arial"/>
              <a:buChar char="•"/>
              <a:tabLst/>
            </a:pPr>
            <a:r>
              <a:rPr lang="en-US" sz="900" b="0" i="0" u="none" spc="0" kern="1200" dirty="0">
                <a:ln>
                  <a:noFill/>
                </a:ln>
                <a:solidFill>
                  <a:srgbClr val="FFFFFF"/>
                </a:solidFill>
                <a:effectLst/>
                <a:uLnTx/>
                <a:uFillTx/>
                <a:latin typeface="Verdana Pro Light"/>
                <a:ea typeface="+mn-ea"/>
                <a:cs typeface="Arial"/>
              </a:rPr>
              <a:t>Digital Infrastructure &amp; Cloud</a:t>
            </a:r>
          </a:p>
          <a:p>
            <a:pPr marL="171450" indent="-171450" rtl="0" algn="l" fontAlgn="base" defTabSz="914400">
              <a:lnSpc>
                <a:spcPts val="1250"/>
              </a:lnSpc>
              <a:spcBef>
                <a:spcPct val="0"/>
              </a:spcBef>
              <a:spcAft>
                <a:spcPct val="0"/>
              </a:spcAft>
              <a:buClr>
                <a:srgbClr val="FFFFFF"/>
              </a:buClr>
              <a:buSzPct val="100000"/>
              <a:buFont typeface="Arial"/>
              <a:buChar char="•"/>
              <a:tabLst/>
            </a:pPr>
            <a:r>
              <a:rPr lang="en-US" sz="900" b="0" i="0" u="none" spc="0" kern="1200" dirty="0">
                <a:ln>
                  <a:noFill/>
                </a:ln>
                <a:solidFill>
                  <a:srgbClr val="FFFFFF"/>
                </a:solidFill>
                <a:effectLst/>
                <a:uLnTx/>
                <a:uFillTx/>
                <a:latin typeface="Verdana Pro Light"/>
                <a:ea typeface="+mn-ea"/>
                <a:cs typeface="Arial"/>
              </a:rPr>
              <a:t>Business Solutions</a:t>
            </a:r>
          </a:p>
        </p:txBody>
      </p:sp>
      <p:sp>
        <p:nvSpPr>
          <p:cNvPr id="43" name="Textfeld 42"/>
          <p:cNvSpPr txBox="1">
            <a:spLocks noChangeArrowheads="1"/>
          </p:cNvSpPr>
          <p:nvPr userDrawn="1"/>
        </p:nvSpPr>
        <p:spPr bwMode="white">
          <a:xfrm>
            <a:off x="4119313" y="2080558"/>
            <a:ext cx="2221527" cy="761940"/>
          </a:xfrm>
          <a:prstGeom prst="rect">
            <a:avLst/>
          </a:prstGeom>
          <a:noFill/>
          <a:ln>
            <a:headEnd type="none"/>
            <a:tailEnd type="none"/>
          </a:ln>
        </p:spPr>
        <p:txBody>
          <a:bodyPr lIns="91440" tIns="45720" rIns="91440" bIns="45720" anchor="t" wrap="square">
            <a:spAutoFit/>
          </a:bodyPr>
          <a:lstStyle/>
          <a:p>
            <a:pPr marL="0" indent="0" rtl="0" algn="l" fontAlgn="base" defTabSz="346100">
              <a:spcBef>
                <a:spcPts val="600"/>
              </a:spcBef>
              <a:spcAft>
                <a:spcPts val="600"/>
              </a:spcAft>
              <a:buClrTx/>
              <a:buSzTx/>
              <a:buFontTx/>
              <a:buNone/>
              <a:tabLst/>
            </a:pPr>
            <a:r>
              <a:rPr lang="en-GB" sz="900" b="1" i="0" u="none" spc="0" kern="1200" dirty="0">
                <a:ln>
                  <a:noFill/>
                </a:ln>
                <a:solidFill>
                  <a:srgbClr val="FFFFFF"/>
                </a:solidFill>
                <a:effectLst/>
                <a:uLnTx/>
                <a:uFillTx/>
                <a:latin typeface="+mj-lt"/>
                <a:ea typeface="Verdana"/>
              </a:rPr>
              <a:t>Strategy and M&amp;A</a:t>
            </a:r>
          </a:p>
          <a:p>
            <a:pPr marL="171450" indent="-171450" rtl="0" algn="l" fontAlgn="base" defTabSz="914400">
              <a:spcBef>
                <a:spcPct val="0"/>
              </a:spcBef>
              <a:spcAft>
                <a:spcPct val="0"/>
              </a:spcAft>
              <a:buClr>
                <a:srgbClr val="FFFFFF"/>
              </a:buClr>
              <a:buSzPct val="100000"/>
              <a:buFont typeface="Arial"/>
              <a:buChar char="•"/>
              <a:tabLst/>
            </a:pPr>
            <a:r>
              <a:rPr lang="en-GB" sz="900" b="0" i="0" u="none" spc="0" kern="1200" dirty="0">
                <a:ln>
                  <a:noFill/>
                </a:ln>
                <a:solidFill>
                  <a:srgbClr val="FFFFFF"/>
                </a:solidFill>
                <a:effectLst/>
                <a:uLnTx/>
                <a:uFillTx/>
                <a:cs typeface="Arial"/>
              </a:rPr>
              <a:t>Corporate Strategy</a:t>
            </a:r>
          </a:p>
          <a:p>
            <a:pPr marL="171450" indent="-171450" rtl="0" algn="l" fontAlgn="base" defTabSz="914400">
              <a:lnSpc>
                <a:spcPts val="1250"/>
              </a:lnSpc>
              <a:spcBef>
                <a:spcPct val="0"/>
              </a:spcBef>
              <a:spcAft>
                <a:spcPct val="0"/>
              </a:spcAft>
              <a:buClr>
                <a:srgbClr val="FFFFFF"/>
              </a:buClr>
              <a:buSzPct val="100000"/>
              <a:buFont typeface="Arial"/>
              <a:buChar char="•"/>
              <a:tabLst/>
            </a:pPr>
            <a:r>
              <a:rPr lang="en-GB" sz="900" b="0" i="0" u="none" spc="0" kern="1200" dirty="0">
                <a:ln>
                  <a:noFill/>
                </a:ln>
                <a:solidFill>
                  <a:srgbClr val="FFFFFF"/>
                </a:solidFill>
                <a:effectLst/>
                <a:uLnTx/>
                <a:uFillTx/>
                <a:latin typeface="Verdana Pro Light"/>
                <a:ea typeface="+mn-ea"/>
                <a:cs typeface="Arial"/>
              </a:rPr>
              <a:t>Digital, Market &amp; Growth Strategy</a:t>
            </a:r>
          </a:p>
          <a:p>
            <a:pPr marL="171450" indent="-171450" rtl="0" algn="l" fontAlgn="base" defTabSz="914400">
              <a:lnSpc>
                <a:spcPts val="1250"/>
              </a:lnSpc>
              <a:spcBef>
                <a:spcPct val="0"/>
              </a:spcBef>
              <a:spcAft>
                <a:spcPct val="0"/>
              </a:spcAft>
              <a:buClr>
                <a:srgbClr val="FFFFFF"/>
              </a:buClr>
              <a:buSzPct val="100000"/>
              <a:buFont typeface="Arial"/>
              <a:buChar char="•"/>
              <a:tabLst/>
            </a:pPr>
            <a:r>
              <a:rPr lang="en-GB" sz="900" b="0" i="0" u="none" spc="0" kern="1200" dirty="0">
                <a:ln>
                  <a:noFill/>
                </a:ln>
                <a:solidFill>
                  <a:srgbClr val="FFFFFF"/>
                </a:solidFill>
                <a:effectLst/>
                <a:uLnTx/>
                <a:uFillTx/>
                <a:latin typeface="Verdana Pro Light"/>
                <a:ea typeface="+mn-ea"/>
                <a:cs typeface="Arial"/>
              </a:rPr>
              <a:t>Merger and Acquisitions</a:t>
            </a:r>
          </a:p>
        </p:txBody>
      </p:sp>
      <p:sp>
        <p:nvSpPr>
          <p:cNvPr id="44" name="Textfeld 43"/>
          <p:cNvSpPr txBox="1">
            <a:spLocks noChangeArrowheads="1"/>
          </p:cNvSpPr>
          <p:nvPr userDrawn="1"/>
        </p:nvSpPr>
        <p:spPr bwMode="white">
          <a:xfrm>
            <a:off x="378475" y="3198813"/>
            <a:ext cx="3267075" cy="1231106"/>
          </a:xfrm>
          <a:prstGeom prst="rect">
            <a:avLst/>
          </a:prstGeom>
          <a:noFill/>
          <a:ln>
            <a:headEnd type="none"/>
            <a:tailEnd type="none"/>
          </a:ln>
        </p:spPr>
        <p:txBody>
          <a:bodyPr lIns="0" tIns="0" rIns="0" bIns="0" wrap="square">
            <a:spAutoFit/>
          </a:bodyPr>
          <a:lstStyle/>
          <a:p>
            <a:pPr rtl="0" defTabSz="914400"/>
            <a:r>
              <a:rPr lang="en-GB" sz="2000" b="1" dirty="0">
                <a:latin typeface="+mj-lt"/>
                <a:cs typeface="Verdana"/>
              </a:rPr>
              <a:t>At Eraneos, we support clients </a:t>
            </a:r>
            <a:r>
              <a:rPr lang="en-GB" sz="2000" dirty="0">
                <a:latin typeface="+mn-lt"/>
                <a:cs typeface="Verdana"/>
              </a:rPr>
              <a:t>in creating long-term value across our core services</a:t>
            </a:r>
            <a:endParaRPr lang="en-GB" sz="2000" dirty="0">
              <a:latin typeface="+mn-lt"/>
            </a:endParaRPr>
          </a:p>
        </p:txBody>
      </p:sp>
      <p:sp>
        <p:nvSpPr>
          <p:cNvPr id="45" name="Footer Placeholder 4"/>
          <p:cNvSpPr txBox="1">
            <a:spLocks noChangeArrowheads="1"/>
          </p:cNvSpPr>
          <p:nvPr userDrawn="1"/>
        </p:nvSpPr>
        <p:spPr bwMode="white">
          <a:xfrm>
            <a:off x="371474" y="6661114"/>
            <a:ext cx="2380460" cy="123111"/>
          </a:xfrm>
          <a:prstGeom prst="rect">
            <a:avLst/>
          </a:prstGeom>
          <a:ln>
            <a:headEnd type="none"/>
            <a:tailEnd type="none"/>
          </a:ln>
        </p:spPr>
        <p:txBody>
          <a:bodyPr lIns="0" tIns="0" rIns="0" bIns="0" anchor="ctr" wrap="none">
            <a:spAutoFit/>
          </a:bodyPr>
          <a:lstStyle>
            <a:defPPr defTabSz="914400">
              <a:defRPr lang="en-US" dirty="0"/>
            </a:defPPr>
            <a:lvl1pPr marL="0" rtl="0" algn="r" defTabSz="914400">
              <a:defRPr sz="900" kern="1200" dirty="0">
                <a:solidFill>
                  <a:schemeClr val="tx1"/>
                </a:solidFill>
                <a:latin typeface="Verdana Pro"/>
                <a:ea typeface="+mn-e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algn="l" defTabSz="914400"/>
            <a:r>
              <a:rPr lang="en-GB" sz="800" dirty="0">
                <a:solidFill>
                  <a:schemeClr val="tx1"/>
                </a:solidFill>
                <a:latin typeface="+mn-lt"/>
                <a:ea typeface="Verdana"/>
              </a:rPr>
              <a:t>Internal | Client confidential | Strictly confidential</a:t>
            </a:r>
          </a:p>
        </p:txBody>
      </p:sp>
      <p:sp>
        <p:nvSpPr>
          <p:cNvPr id="53" name="Oval 27"/>
          <p:cNvSpPr>
            <a:spLocks/>
          </p:cNvSpPr>
          <p:nvPr userDrawn="1">
            <p:custDataLst>
              <p:tags xmlns:r="http://schemas.openxmlformats.org/officeDocument/2006/relationships" r:id="rId2"/>
            </p:custDataLst>
          </p:nvPr>
        </p:nvSpPr>
        <p:spPr bwMode="auto">
          <a:xfrm flipH="1">
            <a:off x="6490733" y="3640460"/>
            <a:ext cx="122456" cy="122456"/>
          </a:xfrm>
          <a:prstGeom prst="ellipse">
            <a:avLst/>
          </a:prstGeom>
          <a:solidFill>
            <a:srgbClr val="FFFFFF">
              <a:lumMod val="100000"/>
            </a:srgbClr>
          </a:solidFill>
          <a:ln w="9525">
            <a:noFill/>
            <a:prstDash val="solid"/>
            <a:round/>
            <a:headEnd type="none"/>
            <a:tailEnd type="none"/>
          </a:ln>
          <a:effectLst/>
        </p:spPr>
        <p:txBody>
          <a:bodyPr lIns="45720" rIns="45720" anchor="ctr" anchorCtr="1" wrap="none"/>
          <a:lstStyle>
            <a:lvl1pPr defTabSz="914400">
              <a:defRPr sz="1400" dirty="0">
                <a:solidFill>
                  <a:schemeClr val="tx1"/>
                </a:solidFill>
                <a:latin typeface="Arial"/>
              </a:defRPr>
            </a:lvl1pPr>
            <a:lvl2pPr marL="742950" indent="-285750" defTabSz="914400">
              <a:defRPr sz="1400" dirty="0">
                <a:solidFill>
                  <a:schemeClr val="tx1"/>
                </a:solidFill>
                <a:latin typeface="Arial"/>
              </a:defRPr>
            </a:lvl2pPr>
            <a:lvl3pPr marL="1143000" indent="-228600" defTabSz="914400">
              <a:defRPr sz="1400" dirty="0">
                <a:solidFill>
                  <a:schemeClr val="tx1"/>
                </a:solidFill>
                <a:latin typeface="Arial"/>
              </a:defRPr>
            </a:lvl3pPr>
            <a:lvl4pPr marL="1600200" indent="-228600" defTabSz="914400">
              <a:defRPr sz="1400" dirty="0">
                <a:solidFill>
                  <a:schemeClr val="tx1"/>
                </a:solidFill>
                <a:latin typeface="Arial"/>
              </a:defRPr>
            </a:lvl4pPr>
            <a:lvl5pPr marL="2057400" indent="-228600" defTabSz="914400">
              <a:defRPr sz="1400" dirty="0">
                <a:solidFill>
                  <a:schemeClr val="tx1"/>
                </a:solidFill>
                <a:latin typeface="Arial"/>
              </a:defRPr>
            </a:lvl5pPr>
            <a:lvl6pPr marL="2514600" indent="-228600" fontAlgn="base" defTabSz="914400">
              <a:spcBef>
                <a:spcPct val="0"/>
              </a:spcBef>
              <a:spcAft>
                <a:spcPct val="0"/>
              </a:spcAft>
              <a:defRPr sz="1400" dirty="0">
                <a:solidFill>
                  <a:schemeClr val="tx1"/>
                </a:solidFill>
                <a:latin typeface="Arial"/>
              </a:defRPr>
            </a:lvl6pPr>
            <a:lvl7pPr marL="2971800" indent="-228600" fontAlgn="base" defTabSz="914400">
              <a:spcBef>
                <a:spcPct val="0"/>
              </a:spcBef>
              <a:spcAft>
                <a:spcPct val="0"/>
              </a:spcAft>
              <a:defRPr sz="1400" dirty="0">
                <a:solidFill>
                  <a:schemeClr val="tx1"/>
                </a:solidFill>
                <a:latin typeface="Arial"/>
              </a:defRPr>
            </a:lvl7pPr>
            <a:lvl8pPr marL="3429000" indent="-228600" fontAlgn="base" defTabSz="914400">
              <a:spcBef>
                <a:spcPct val="0"/>
              </a:spcBef>
              <a:spcAft>
                <a:spcPct val="0"/>
              </a:spcAft>
              <a:defRPr sz="1400" dirty="0">
                <a:solidFill>
                  <a:schemeClr val="tx1"/>
                </a:solidFill>
                <a:latin typeface="Arial"/>
              </a:defRPr>
            </a:lvl8pPr>
            <a:lvl9pPr marL="3886200" indent="-228600" fontAlgn="base" defTabSz="914400">
              <a:spcBef>
                <a:spcPct val="0"/>
              </a:spcBef>
              <a:spcAft>
                <a:spcPct val="0"/>
              </a:spcAft>
              <a:defRPr sz="1400" dirty="0">
                <a:solidFill>
                  <a:schemeClr val="tx1"/>
                </a:solidFill>
                <a:latin typeface="Arial"/>
              </a:defRPr>
            </a:lvl9pPr>
          </a:lstStyle>
          <a:p>
            <a:pPr algn="ctr" defTabSz="914400">
              <a:spcBef>
                <a:spcPct val="50000"/>
              </a:spcBef>
            </a:pPr>
            <a:endParaRPr altLang="de-DE" lang="en-GB" sz="1200" dirty="0">
              <a:latin typeface="+mn-lt"/>
            </a:endParaRPr>
          </a:p>
        </p:txBody>
      </p:sp>
      <p:sp>
        <p:nvSpPr>
          <p:cNvPr id="54" name="Oval 27"/>
          <p:cNvSpPr>
            <a:spLocks/>
          </p:cNvSpPr>
          <p:nvPr userDrawn="1">
            <p:custDataLst>
              <p:tags xmlns:r="http://schemas.openxmlformats.org/officeDocument/2006/relationships" r:id="rId3"/>
            </p:custDataLst>
          </p:nvPr>
        </p:nvSpPr>
        <p:spPr bwMode="auto">
          <a:xfrm flipH="1">
            <a:off x="7411089" y="1538201"/>
            <a:ext cx="122456" cy="122456"/>
          </a:xfrm>
          <a:prstGeom prst="ellipse">
            <a:avLst/>
          </a:prstGeom>
          <a:solidFill>
            <a:srgbClr val="FFFFFF">
              <a:lumMod val="100000"/>
            </a:srgbClr>
          </a:solidFill>
          <a:ln w="9525">
            <a:noFill/>
            <a:prstDash val="solid"/>
            <a:round/>
            <a:headEnd type="none"/>
            <a:tailEnd type="none"/>
          </a:ln>
          <a:effectLst/>
        </p:spPr>
        <p:txBody>
          <a:bodyPr lIns="45720" rIns="45720" anchor="ctr" anchorCtr="1" wrap="none"/>
          <a:lstStyle>
            <a:lvl1pPr defTabSz="914400">
              <a:defRPr sz="1400" dirty="0">
                <a:solidFill>
                  <a:schemeClr val="tx1"/>
                </a:solidFill>
                <a:latin typeface="Arial"/>
              </a:defRPr>
            </a:lvl1pPr>
            <a:lvl2pPr marL="742950" indent="-285750" defTabSz="914400">
              <a:defRPr sz="1400" dirty="0">
                <a:solidFill>
                  <a:schemeClr val="tx1"/>
                </a:solidFill>
                <a:latin typeface="Arial"/>
              </a:defRPr>
            </a:lvl2pPr>
            <a:lvl3pPr marL="1143000" indent="-228600" defTabSz="914400">
              <a:defRPr sz="1400" dirty="0">
                <a:solidFill>
                  <a:schemeClr val="tx1"/>
                </a:solidFill>
                <a:latin typeface="Arial"/>
              </a:defRPr>
            </a:lvl3pPr>
            <a:lvl4pPr marL="1600200" indent="-228600" defTabSz="914400">
              <a:defRPr sz="1400" dirty="0">
                <a:solidFill>
                  <a:schemeClr val="tx1"/>
                </a:solidFill>
                <a:latin typeface="Arial"/>
              </a:defRPr>
            </a:lvl4pPr>
            <a:lvl5pPr marL="2057400" indent="-228600" defTabSz="914400">
              <a:defRPr sz="1400" dirty="0">
                <a:solidFill>
                  <a:schemeClr val="tx1"/>
                </a:solidFill>
                <a:latin typeface="Arial"/>
              </a:defRPr>
            </a:lvl5pPr>
            <a:lvl6pPr marL="2514600" indent="-228600" fontAlgn="base" defTabSz="914400">
              <a:spcBef>
                <a:spcPct val="0"/>
              </a:spcBef>
              <a:spcAft>
                <a:spcPct val="0"/>
              </a:spcAft>
              <a:defRPr sz="1400" dirty="0">
                <a:solidFill>
                  <a:schemeClr val="tx1"/>
                </a:solidFill>
                <a:latin typeface="Arial"/>
              </a:defRPr>
            </a:lvl6pPr>
            <a:lvl7pPr marL="2971800" indent="-228600" fontAlgn="base" defTabSz="914400">
              <a:spcBef>
                <a:spcPct val="0"/>
              </a:spcBef>
              <a:spcAft>
                <a:spcPct val="0"/>
              </a:spcAft>
              <a:defRPr sz="1400" dirty="0">
                <a:solidFill>
                  <a:schemeClr val="tx1"/>
                </a:solidFill>
                <a:latin typeface="Arial"/>
              </a:defRPr>
            </a:lvl7pPr>
            <a:lvl8pPr marL="3429000" indent="-228600" fontAlgn="base" defTabSz="914400">
              <a:spcBef>
                <a:spcPct val="0"/>
              </a:spcBef>
              <a:spcAft>
                <a:spcPct val="0"/>
              </a:spcAft>
              <a:defRPr sz="1400" dirty="0">
                <a:solidFill>
                  <a:schemeClr val="tx1"/>
                </a:solidFill>
                <a:latin typeface="Arial"/>
              </a:defRPr>
            </a:lvl8pPr>
            <a:lvl9pPr marL="3886200" indent="-228600" fontAlgn="base" defTabSz="914400">
              <a:spcBef>
                <a:spcPct val="0"/>
              </a:spcBef>
              <a:spcAft>
                <a:spcPct val="0"/>
              </a:spcAft>
              <a:defRPr sz="1400" dirty="0">
                <a:solidFill>
                  <a:schemeClr val="tx1"/>
                </a:solidFill>
                <a:latin typeface="Arial"/>
              </a:defRPr>
            </a:lvl9pPr>
          </a:lstStyle>
          <a:p>
            <a:pPr algn="ctr" defTabSz="914400">
              <a:spcBef>
                <a:spcPct val="50000"/>
              </a:spcBef>
            </a:pPr>
            <a:endParaRPr altLang="de-DE" lang="en-GB" sz="1200" dirty="0">
              <a:latin typeface="+mn-lt"/>
            </a:endParaRPr>
          </a:p>
        </p:txBody>
      </p:sp>
      <p:sp>
        <p:nvSpPr>
          <p:cNvPr id="55" name="Oval 27"/>
          <p:cNvSpPr>
            <a:spLocks/>
          </p:cNvSpPr>
          <p:nvPr userDrawn="1">
            <p:custDataLst>
              <p:tags xmlns:r="http://schemas.openxmlformats.org/officeDocument/2006/relationships" r:id="rId4"/>
            </p:custDataLst>
          </p:nvPr>
        </p:nvSpPr>
        <p:spPr bwMode="auto">
          <a:xfrm flipH="1">
            <a:off x="9516621" y="2453457"/>
            <a:ext cx="122456" cy="122456"/>
          </a:xfrm>
          <a:prstGeom prst="ellipse">
            <a:avLst/>
          </a:prstGeom>
          <a:solidFill>
            <a:srgbClr val="FFFFFF">
              <a:lumMod val="100000"/>
            </a:srgbClr>
          </a:solidFill>
          <a:ln w="9525">
            <a:noFill/>
            <a:prstDash val="solid"/>
            <a:round/>
            <a:headEnd type="none"/>
            <a:tailEnd type="none"/>
          </a:ln>
          <a:effectLst/>
        </p:spPr>
        <p:txBody>
          <a:bodyPr lIns="45720" rIns="45720" anchor="ctr" anchorCtr="1" wrap="none"/>
          <a:lstStyle>
            <a:lvl1pPr defTabSz="914400">
              <a:defRPr sz="1400" dirty="0">
                <a:solidFill>
                  <a:schemeClr val="tx1"/>
                </a:solidFill>
                <a:latin typeface="Arial"/>
              </a:defRPr>
            </a:lvl1pPr>
            <a:lvl2pPr marL="742950" indent="-285750" defTabSz="914400">
              <a:defRPr sz="1400" dirty="0">
                <a:solidFill>
                  <a:schemeClr val="tx1"/>
                </a:solidFill>
                <a:latin typeface="Arial"/>
              </a:defRPr>
            </a:lvl2pPr>
            <a:lvl3pPr marL="1143000" indent="-228600" defTabSz="914400">
              <a:defRPr sz="1400" dirty="0">
                <a:solidFill>
                  <a:schemeClr val="tx1"/>
                </a:solidFill>
                <a:latin typeface="Arial"/>
              </a:defRPr>
            </a:lvl3pPr>
            <a:lvl4pPr marL="1600200" indent="-228600" defTabSz="914400">
              <a:defRPr sz="1400" dirty="0">
                <a:solidFill>
                  <a:schemeClr val="tx1"/>
                </a:solidFill>
                <a:latin typeface="Arial"/>
              </a:defRPr>
            </a:lvl4pPr>
            <a:lvl5pPr marL="2057400" indent="-228600" defTabSz="914400">
              <a:defRPr sz="1400" dirty="0">
                <a:solidFill>
                  <a:schemeClr val="tx1"/>
                </a:solidFill>
                <a:latin typeface="Arial"/>
              </a:defRPr>
            </a:lvl5pPr>
            <a:lvl6pPr marL="2514600" indent="-228600" fontAlgn="base" defTabSz="914400">
              <a:spcBef>
                <a:spcPct val="0"/>
              </a:spcBef>
              <a:spcAft>
                <a:spcPct val="0"/>
              </a:spcAft>
              <a:defRPr sz="1400" dirty="0">
                <a:solidFill>
                  <a:schemeClr val="tx1"/>
                </a:solidFill>
                <a:latin typeface="Arial"/>
              </a:defRPr>
            </a:lvl6pPr>
            <a:lvl7pPr marL="2971800" indent="-228600" fontAlgn="base" defTabSz="914400">
              <a:spcBef>
                <a:spcPct val="0"/>
              </a:spcBef>
              <a:spcAft>
                <a:spcPct val="0"/>
              </a:spcAft>
              <a:defRPr sz="1400" dirty="0">
                <a:solidFill>
                  <a:schemeClr val="tx1"/>
                </a:solidFill>
                <a:latin typeface="Arial"/>
              </a:defRPr>
            </a:lvl7pPr>
            <a:lvl8pPr marL="3429000" indent="-228600" fontAlgn="base" defTabSz="914400">
              <a:spcBef>
                <a:spcPct val="0"/>
              </a:spcBef>
              <a:spcAft>
                <a:spcPct val="0"/>
              </a:spcAft>
              <a:defRPr sz="1400" dirty="0">
                <a:solidFill>
                  <a:schemeClr val="tx1"/>
                </a:solidFill>
                <a:latin typeface="Arial"/>
              </a:defRPr>
            </a:lvl8pPr>
            <a:lvl9pPr marL="3886200" indent="-228600" fontAlgn="base" defTabSz="914400">
              <a:spcBef>
                <a:spcPct val="0"/>
              </a:spcBef>
              <a:spcAft>
                <a:spcPct val="0"/>
              </a:spcAft>
              <a:defRPr sz="1400" dirty="0">
                <a:solidFill>
                  <a:schemeClr val="tx1"/>
                </a:solidFill>
                <a:latin typeface="Arial"/>
              </a:defRPr>
            </a:lvl9pPr>
          </a:lstStyle>
          <a:p>
            <a:pPr algn="ctr" defTabSz="914400">
              <a:spcBef>
                <a:spcPct val="50000"/>
              </a:spcBef>
            </a:pPr>
            <a:endParaRPr altLang="de-DE" lang="en-GB" sz="1200" dirty="0">
              <a:latin typeface="+mn-lt"/>
            </a:endParaRPr>
          </a:p>
        </p:txBody>
      </p:sp>
      <p:sp>
        <p:nvSpPr>
          <p:cNvPr id="56" name="Oval 27"/>
          <p:cNvSpPr>
            <a:spLocks/>
          </p:cNvSpPr>
          <p:nvPr userDrawn="1">
            <p:custDataLst>
              <p:tags xmlns:r="http://schemas.openxmlformats.org/officeDocument/2006/relationships" r:id="rId5"/>
            </p:custDataLst>
          </p:nvPr>
        </p:nvSpPr>
        <p:spPr bwMode="auto">
          <a:xfrm flipH="1">
            <a:off x="8657012" y="4545320"/>
            <a:ext cx="122456" cy="122456"/>
          </a:xfrm>
          <a:prstGeom prst="ellipse">
            <a:avLst/>
          </a:prstGeom>
          <a:solidFill>
            <a:srgbClr val="FFFFFF">
              <a:lumMod val="100000"/>
            </a:srgbClr>
          </a:solidFill>
          <a:ln w="9525">
            <a:noFill/>
            <a:prstDash val="solid"/>
            <a:round/>
            <a:headEnd type="none"/>
            <a:tailEnd type="none"/>
          </a:ln>
          <a:effectLst/>
        </p:spPr>
        <p:txBody>
          <a:bodyPr lIns="45720" rIns="45720" anchor="ctr" anchorCtr="1" wrap="none"/>
          <a:lstStyle>
            <a:lvl1pPr defTabSz="914400">
              <a:defRPr sz="1400" dirty="0">
                <a:solidFill>
                  <a:schemeClr val="tx1"/>
                </a:solidFill>
                <a:latin typeface="Arial"/>
              </a:defRPr>
            </a:lvl1pPr>
            <a:lvl2pPr marL="742950" indent="-285750" defTabSz="914400">
              <a:defRPr sz="1400" dirty="0">
                <a:solidFill>
                  <a:schemeClr val="tx1"/>
                </a:solidFill>
                <a:latin typeface="Arial"/>
              </a:defRPr>
            </a:lvl2pPr>
            <a:lvl3pPr marL="1143000" indent="-228600" defTabSz="914400">
              <a:defRPr sz="1400" dirty="0">
                <a:solidFill>
                  <a:schemeClr val="tx1"/>
                </a:solidFill>
                <a:latin typeface="Arial"/>
              </a:defRPr>
            </a:lvl3pPr>
            <a:lvl4pPr marL="1600200" indent="-228600" defTabSz="914400">
              <a:defRPr sz="1400" dirty="0">
                <a:solidFill>
                  <a:schemeClr val="tx1"/>
                </a:solidFill>
                <a:latin typeface="Arial"/>
              </a:defRPr>
            </a:lvl4pPr>
            <a:lvl5pPr marL="2057400" indent="-228600" defTabSz="914400">
              <a:defRPr sz="1400" dirty="0">
                <a:solidFill>
                  <a:schemeClr val="tx1"/>
                </a:solidFill>
                <a:latin typeface="Arial"/>
              </a:defRPr>
            </a:lvl5pPr>
            <a:lvl6pPr marL="2514600" indent="-228600" fontAlgn="base" defTabSz="914400">
              <a:spcBef>
                <a:spcPct val="0"/>
              </a:spcBef>
              <a:spcAft>
                <a:spcPct val="0"/>
              </a:spcAft>
              <a:defRPr sz="1400" dirty="0">
                <a:solidFill>
                  <a:schemeClr val="tx1"/>
                </a:solidFill>
                <a:latin typeface="Arial"/>
              </a:defRPr>
            </a:lvl6pPr>
            <a:lvl7pPr marL="2971800" indent="-228600" fontAlgn="base" defTabSz="914400">
              <a:spcBef>
                <a:spcPct val="0"/>
              </a:spcBef>
              <a:spcAft>
                <a:spcPct val="0"/>
              </a:spcAft>
              <a:defRPr sz="1400" dirty="0">
                <a:solidFill>
                  <a:schemeClr val="tx1"/>
                </a:solidFill>
                <a:latin typeface="Arial"/>
              </a:defRPr>
            </a:lvl7pPr>
            <a:lvl8pPr marL="3429000" indent="-228600" fontAlgn="base" defTabSz="914400">
              <a:spcBef>
                <a:spcPct val="0"/>
              </a:spcBef>
              <a:spcAft>
                <a:spcPct val="0"/>
              </a:spcAft>
              <a:defRPr sz="1400" dirty="0">
                <a:solidFill>
                  <a:schemeClr val="tx1"/>
                </a:solidFill>
                <a:latin typeface="Arial"/>
              </a:defRPr>
            </a:lvl8pPr>
            <a:lvl9pPr marL="3886200" indent="-228600" fontAlgn="base" defTabSz="914400">
              <a:spcBef>
                <a:spcPct val="0"/>
              </a:spcBef>
              <a:spcAft>
                <a:spcPct val="0"/>
              </a:spcAft>
              <a:defRPr sz="1400" dirty="0">
                <a:solidFill>
                  <a:schemeClr val="tx1"/>
                </a:solidFill>
                <a:latin typeface="Arial"/>
              </a:defRPr>
            </a:lvl9pPr>
          </a:lstStyle>
          <a:p>
            <a:pPr algn="ctr" defTabSz="914400">
              <a:spcBef>
                <a:spcPct val="50000"/>
              </a:spcBef>
            </a:pPr>
            <a:endParaRPr altLang="de-DE" lang="en-GB" sz="1200" dirty="0">
              <a:latin typeface="+mn-lt"/>
            </a:endParaRPr>
          </a:p>
        </p:txBody>
      </p:sp>
      <p:sp>
        <p:nvSpPr>
          <p:cNvPr id="57" name="Oval 27"/>
          <p:cNvSpPr>
            <a:spLocks/>
          </p:cNvSpPr>
          <p:nvPr userDrawn="1">
            <p:custDataLst>
              <p:tags xmlns:r="http://schemas.openxmlformats.org/officeDocument/2006/relationships" r:id="rId6"/>
            </p:custDataLst>
          </p:nvPr>
        </p:nvSpPr>
        <p:spPr bwMode="auto">
          <a:xfrm flipH="1">
            <a:off x="6522280" y="2400300"/>
            <a:ext cx="122456" cy="122456"/>
          </a:xfrm>
          <a:prstGeom prst="ellipse">
            <a:avLst/>
          </a:prstGeom>
          <a:solidFill>
            <a:srgbClr val="FFFFFF">
              <a:lumMod val="100000"/>
            </a:srgbClr>
          </a:solidFill>
          <a:ln w="9525">
            <a:noFill/>
            <a:prstDash val="solid"/>
            <a:round/>
            <a:headEnd type="none"/>
            <a:tailEnd type="none"/>
          </a:ln>
          <a:effectLst/>
        </p:spPr>
        <p:txBody>
          <a:bodyPr lIns="45720" rIns="45720" anchor="ctr" anchorCtr="1" wrap="none"/>
          <a:lstStyle>
            <a:lvl1pPr defTabSz="914400">
              <a:defRPr sz="1400" dirty="0">
                <a:solidFill>
                  <a:schemeClr val="tx1"/>
                </a:solidFill>
                <a:latin typeface="Arial"/>
              </a:defRPr>
            </a:lvl1pPr>
            <a:lvl2pPr marL="742950" indent="-285750" defTabSz="914400">
              <a:defRPr sz="1400" dirty="0">
                <a:solidFill>
                  <a:schemeClr val="tx1"/>
                </a:solidFill>
                <a:latin typeface="Arial"/>
              </a:defRPr>
            </a:lvl2pPr>
            <a:lvl3pPr marL="1143000" indent="-228600" defTabSz="914400">
              <a:defRPr sz="1400" dirty="0">
                <a:solidFill>
                  <a:schemeClr val="tx1"/>
                </a:solidFill>
                <a:latin typeface="Arial"/>
              </a:defRPr>
            </a:lvl3pPr>
            <a:lvl4pPr marL="1600200" indent="-228600" defTabSz="914400">
              <a:defRPr sz="1400" dirty="0">
                <a:solidFill>
                  <a:schemeClr val="tx1"/>
                </a:solidFill>
                <a:latin typeface="Arial"/>
              </a:defRPr>
            </a:lvl4pPr>
            <a:lvl5pPr marL="2057400" indent="-228600" defTabSz="914400">
              <a:defRPr sz="1400" dirty="0">
                <a:solidFill>
                  <a:schemeClr val="tx1"/>
                </a:solidFill>
                <a:latin typeface="Arial"/>
              </a:defRPr>
            </a:lvl5pPr>
            <a:lvl6pPr marL="2514600" indent="-228600" fontAlgn="base" defTabSz="914400">
              <a:spcBef>
                <a:spcPct val="0"/>
              </a:spcBef>
              <a:spcAft>
                <a:spcPct val="0"/>
              </a:spcAft>
              <a:defRPr sz="1400" dirty="0">
                <a:solidFill>
                  <a:schemeClr val="tx1"/>
                </a:solidFill>
                <a:latin typeface="Arial"/>
              </a:defRPr>
            </a:lvl6pPr>
            <a:lvl7pPr marL="2971800" indent="-228600" fontAlgn="base" defTabSz="914400">
              <a:spcBef>
                <a:spcPct val="0"/>
              </a:spcBef>
              <a:spcAft>
                <a:spcPct val="0"/>
              </a:spcAft>
              <a:defRPr sz="1400" dirty="0">
                <a:solidFill>
                  <a:schemeClr val="tx1"/>
                </a:solidFill>
                <a:latin typeface="Arial"/>
              </a:defRPr>
            </a:lvl7pPr>
            <a:lvl8pPr marL="3429000" indent="-228600" fontAlgn="base" defTabSz="914400">
              <a:spcBef>
                <a:spcPct val="0"/>
              </a:spcBef>
              <a:spcAft>
                <a:spcPct val="0"/>
              </a:spcAft>
              <a:defRPr sz="1400" dirty="0">
                <a:solidFill>
                  <a:schemeClr val="tx1"/>
                </a:solidFill>
                <a:latin typeface="Arial"/>
              </a:defRPr>
            </a:lvl8pPr>
            <a:lvl9pPr marL="3886200" indent="-228600" fontAlgn="base" defTabSz="914400">
              <a:spcBef>
                <a:spcPct val="0"/>
              </a:spcBef>
              <a:spcAft>
                <a:spcPct val="0"/>
              </a:spcAft>
              <a:defRPr sz="1400" dirty="0">
                <a:solidFill>
                  <a:schemeClr val="tx1"/>
                </a:solidFill>
                <a:latin typeface="Arial"/>
              </a:defRPr>
            </a:lvl9pPr>
          </a:lstStyle>
          <a:p>
            <a:pPr algn="ctr" defTabSz="914400">
              <a:spcBef>
                <a:spcPct val="50000"/>
              </a:spcBef>
            </a:pPr>
            <a:endParaRPr altLang="de-DE" lang="en-GB" sz="1200" dirty="0">
              <a:latin typeface="+mn-lt"/>
            </a:endParaRPr>
          </a:p>
        </p:txBody>
      </p:sp>
      <p:sp>
        <p:nvSpPr>
          <p:cNvPr id="58" name="Oval 27"/>
          <p:cNvSpPr>
            <a:spLocks/>
          </p:cNvSpPr>
          <p:nvPr userDrawn="1">
            <p:custDataLst>
              <p:tags xmlns:r="http://schemas.openxmlformats.org/officeDocument/2006/relationships" r:id="rId7"/>
            </p:custDataLst>
          </p:nvPr>
        </p:nvSpPr>
        <p:spPr bwMode="auto">
          <a:xfrm flipH="1">
            <a:off x="7411088" y="4545320"/>
            <a:ext cx="122456" cy="122456"/>
          </a:xfrm>
          <a:prstGeom prst="ellipse">
            <a:avLst/>
          </a:prstGeom>
          <a:solidFill>
            <a:srgbClr val="FFFFFF">
              <a:lumMod val="100000"/>
            </a:srgbClr>
          </a:solidFill>
          <a:ln w="9525">
            <a:noFill/>
            <a:prstDash val="solid"/>
            <a:round/>
            <a:headEnd type="none"/>
            <a:tailEnd type="none"/>
          </a:ln>
          <a:effectLst/>
        </p:spPr>
        <p:txBody>
          <a:bodyPr lIns="45720" rIns="45720" anchor="ctr" anchorCtr="1" wrap="none"/>
          <a:lstStyle>
            <a:lvl1pPr defTabSz="914400">
              <a:defRPr sz="1400" dirty="0">
                <a:solidFill>
                  <a:schemeClr val="tx1"/>
                </a:solidFill>
                <a:latin typeface="Arial"/>
              </a:defRPr>
            </a:lvl1pPr>
            <a:lvl2pPr marL="742950" indent="-285750" defTabSz="914400">
              <a:defRPr sz="1400" dirty="0">
                <a:solidFill>
                  <a:schemeClr val="tx1"/>
                </a:solidFill>
                <a:latin typeface="Arial"/>
              </a:defRPr>
            </a:lvl2pPr>
            <a:lvl3pPr marL="1143000" indent="-228600" defTabSz="914400">
              <a:defRPr sz="1400" dirty="0">
                <a:solidFill>
                  <a:schemeClr val="tx1"/>
                </a:solidFill>
                <a:latin typeface="Arial"/>
              </a:defRPr>
            </a:lvl3pPr>
            <a:lvl4pPr marL="1600200" indent="-228600" defTabSz="914400">
              <a:defRPr sz="1400" dirty="0">
                <a:solidFill>
                  <a:schemeClr val="tx1"/>
                </a:solidFill>
                <a:latin typeface="Arial"/>
              </a:defRPr>
            </a:lvl4pPr>
            <a:lvl5pPr marL="2057400" indent="-228600" defTabSz="914400">
              <a:defRPr sz="1400" dirty="0">
                <a:solidFill>
                  <a:schemeClr val="tx1"/>
                </a:solidFill>
                <a:latin typeface="Arial"/>
              </a:defRPr>
            </a:lvl5pPr>
            <a:lvl6pPr marL="2514600" indent="-228600" fontAlgn="base" defTabSz="914400">
              <a:spcBef>
                <a:spcPct val="0"/>
              </a:spcBef>
              <a:spcAft>
                <a:spcPct val="0"/>
              </a:spcAft>
              <a:defRPr sz="1400" dirty="0">
                <a:solidFill>
                  <a:schemeClr val="tx1"/>
                </a:solidFill>
                <a:latin typeface="Arial"/>
              </a:defRPr>
            </a:lvl6pPr>
            <a:lvl7pPr marL="2971800" indent="-228600" fontAlgn="base" defTabSz="914400">
              <a:spcBef>
                <a:spcPct val="0"/>
              </a:spcBef>
              <a:spcAft>
                <a:spcPct val="0"/>
              </a:spcAft>
              <a:defRPr sz="1400" dirty="0">
                <a:solidFill>
                  <a:schemeClr val="tx1"/>
                </a:solidFill>
                <a:latin typeface="Arial"/>
              </a:defRPr>
            </a:lvl7pPr>
            <a:lvl8pPr marL="3429000" indent="-228600" fontAlgn="base" defTabSz="914400">
              <a:spcBef>
                <a:spcPct val="0"/>
              </a:spcBef>
              <a:spcAft>
                <a:spcPct val="0"/>
              </a:spcAft>
              <a:defRPr sz="1400" dirty="0">
                <a:solidFill>
                  <a:schemeClr val="tx1"/>
                </a:solidFill>
                <a:latin typeface="Arial"/>
              </a:defRPr>
            </a:lvl8pPr>
            <a:lvl9pPr marL="3886200" indent="-228600" fontAlgn="base" defTabSz="914400">
              <a:spcBef>
                <a:spcPct val="0"/>
              </a:spcBef>
              <a:spcAft>
                <a:spcPct val="0"/>
              </a:spcAft>
              <a:defRPr sz="1400" dirty="0">
                <a:solidFill>
                  <a:schemeClr val="tx1"/>
                </a:solidFill>
                <a:latin typeface="Arial"/>
              </a:defRPr>
            </a:lvl9pPr>
          </a:lstStyle>
          <a:p>
            <a:pPr algn="ctr" defTabSz="914400">
              <a:spcBef>
                <a:spcPct val="50000"/>
              </a:spcBef>
            </a:pPr>
            <a:endParaRPr altLang="de-DE" lang="en-GB" sz="1200" dirty="0">
              <a:latin typeface="+mn-lt"/>
            </a:endParaRPr>
          </a:p>
        </p:txBody>
      </p:sp>
      <p:sp>
        <p:nvSpPr>
          <p:cNvPr id="59" name="Oval 27"/>
          <p:cNvSpPr>
            <a:spLocks/>
          </p:cNvSpPr>
          <p:nvPr userDrawn="1">
            <p:custDataLst>
              <p:tags xmlns:r="http://schemas.openxmlformats.org/officeDocument/2006/relationships" r:id="rId8"/>
            </p:custDataLst>
          </p:nvPr>
        </p:nvSpPr>
        <p:spPr bwMode="auto">
          <a:xfrm flipH="1">
            <a:off x="9488134" y="3699246"/>
            <a:ext cx="122456" cy="122456"/>
          </a:xfrm>
          <a:prstGeom prst="ellipse">
            <a:avLst/>
          </a:prstGeom>
          <a:solidFill>
            <a:srgbClr val="FFFFFF">
              <a:lumMod val="100000"/>
            </a:srgbClr>
          </a:solidFill>
          <a:ln w="9525">
            <a:noFill/>
            <a:prstDash val="solid"/>
            <a:round/>
            <a:headEnd type="none"/>
            <a:tailEnd type="none"/>
          </a:ln>
          <a:effectLst/>
        </p:spPr>
        <p:txBody>
          <a:bodyPr lIns="45720" rIns="45720" anchor="ctr" anchorCtr="1" wrap="none"/>
          <a:lstStyle>
            <a:lvl1pPr defTabSz="914400">
              <a:defRPr sz="1400" dirty="0">
                <a:solidFill>
                  <a:schemeClr val="tx1"/>
                </a:solidFill>
                <a:latin typeface="Arial"/>
              </a:defRPr>
            </a:lvl1pPr>
            <a:lvl2pPr marL="742950" indent="-285750" defTabSz="914400">
              <a:defRPr sz="1400" dirty="0">
                <a:solidFill>
                  <a:schemeClr val="tx1"/>
                </a:solidFill>
                <a:latin typeface="Arial"/>
              </a:defRPr>
            </a:lvl2pPr>
            <a:lvl3pPr marL="1143000" indent="-228600" defTabSz="914400">
              <a:defRPr sz="1400" dirty="0">
                <a:solidFill>
                  <a:schemeClr val="tx1"/>
                </a:solidFill>
                <a:latin typeface="Arial"/>
              </a:defRPr>
            </a:lvl3pPr>
            <a:lvl4pPr marL="1600200" indent="-228600" defTabSz="914400">
              <a:defRPr sz="1400" dirty="0">
                <a:solidFill>
                  <a:schemeClr val="tx1"/>
                </a:solidFill>
                <a:latin typeface="Arial"/>
              </a:defRPr>
            </a:lvl4pPr>
            <a:lvl5pPr marL="2057400" indent="-228600" defTabSz="914400">
              <a:defRPr sz="1400" dirty="0">
                <a:solidFill>
                  <a:schemeClr val="tx1"/>
                </a:solidFill>
                <a:latin typeface="Arial"/>
              </a:defRPr>
            </a:lvl5pPr>
            <a:lvl6pPr marL="2514600" indent="-228600" fontAlgn="base" defTabSz="914400">
              <a:spcBef>
                <a:spcPct val="0"/>
              </a:spcBef>
              <a:spcAft>
                <a:spcPct val="0"/>
              </a:spcAft>
              <a:defRPr sz="1400" dirty="0">
                <a:solidFill>
                  <a:schemeClr val="tx1"/>
                </a:solidFill>
                <a:latin typeface="Arial"/>
              </a:defRPr>
            </a:lvl6pPr>
            <a:lvl7pPr marL="2971800" indent="-228600" fontAlgn="base" defTabSz="914400">
              <a:spcBef>
                <a:spcPct val="0"/>
              </a:spcBef>
              <a:spcAft>
                <a:spcPct val="0"/>
              </a:spcAft>
              <a:defRPr sz="1400" dirty="0">
                <a:solidFill>
                  <a:schemeClr val="tx1"/>
                </a:solidFill>
                <a:latin typeface="Arial"/>
              </a:defRPr>
            </a:lvl7pPr>
            <a:lvl8pPr marL="3429000" indent="-228600" fontAlgn="base" defTabSz="914400">
              <a:spcBef>
                <a:spcPct val="0"/>
              </a:spcBef>
              <a:spcAft>
                <a:spcPct val="0"/>
              </a:spcAft>
              <a:defRPr sz="1400" dirty="0">
                <a:solidFill>
                  <a:schemeClr val="tx1"/>
                </a:solidFill>
                <a:latin typeface="Arial"/>
              </a:defRPr>
            </a:lvl8pPr>
            <a:lvl9pPr marL="3886200" indent="-228600" fontAlgn="base" defTabSz="914400">
              <a:spcBef>
                <a:spcPct val="0"/>
              </a:spcBef>
              <a:spcAft>
                <a:spcPct val="0"/>
              </a:spcAft>
              <a:defRPr sz="1400" dirty="0">
                <a:solidFill>
                  <a:schemeClr val="tx1"/>
                </a:solidFill>
                <a:latin typeface="Arial"/>
              </a:defRPr>
            </a:lvl9pPr>
          </a:lstStyle>
          <a:p>
            <a:pPr algn="ctr" defTabSz="914400">
              <a:spcBef>
                <a:spcPct val="50000"/>
              </a:spcBef>
            </a:pPr>
            <a:endParaRPr altLang="de-DE" lang="en-GB" sz="1200" dirty="0">
              <a:latin typeface="+mn-lt"/>
            </a:endParaRPr>
          </a:p>
        </p:txBody>
      </p:sp>
      <p:sp>
        <p:nvSpPr>
          <p:cNvPr id="60" name="Oval 27"/>
          <p:cNvSpPr>
            <a:spLocks/>
          </p:cNvSpPr>
          <p:nvPr userDrawn="1">
            <p:custDataLst>
              <p:tags xmlns:r="http://schemas.openxmlformats.org/officeDocument/2006/relationships" r:id="rId9"/>
            </p:custDataLst>
          </p:nvPr>
        </p:nvSpPr>
        <p:spPr bwMode="auto">
          <a:xfrm flipH="1">
            <a:off x="8657012" y="1562881"/>
            <a:ext cx="122456" cy="122456"/>
          </a:xfrm>
          <a:prstGeom prst="ellipse">
            <a:avLst/>
          </a:prstGeom>
          <a:solidFill>
            <a:srgbClr val="FFFFFF">
              <a:lumMod val="100000"/>
            </a:srgbClr>
          </a:solidFill>
          <a:ln w="9525">
            <a:noFill/>
            <a:prstDash val="solid"/>
            <a:round/>
            <a:headEnd type="none"/>
            <a:tailEnd type="none"/>
          </a:ln>
          <a:effectLst/>
        </p:spPr>
        <p:txBody>
          <a:bodyPr lIns="45720" rIns="45720" anchor="ctr" anchorCtr="1" wrap="none"/>
          <a:lstStyle>
            <a:lvl1pPr defTabSz="914400">
              <a:defRPr sz="1400" dirty="0">
                <a:solidFill>
                  <a:schemeClr val="tx1"/>
                </a:solidFill>
                <a:latin typeface="Arial"/>
              </a:defRPr>
            </a:lvl1pPr>
            <a:lvl2pPr marL="742950" indent="-285750" defTabSz="914400">
              <a:defRPr sz="1400" dirty="0">
                <a:solidFill>
                  <a:schemeClr val="tx1"/>
                </a:solidFill>
                <a:latin typeface="Arial"/>
              </a:defRPr>
            </a:lvl2pPr>
            <a:lvl3pPr marL="1143000" indent="-228600" defTabSz="914400">
              <a:defRPr sz="1400" dirty="0">
                <a:solidFill>
                  <a:schemeClr val="tx1"/>
                </a:solidFill>
                <a:latin typeface="Arial"/>
              </a:defRPr>
            </a:lvl3pPr>
            <a:lvl4pPr marL="1600200" indent="-228600" defTabSz="914400">
              <a:defRPr sz="1400" dirty="0">
                <a:solidFill>
                  <a:schemeClr val="tx1"/>
                </a:solidFill>
                <a:latin typeface="Arial"/>
              </a:defRPr>
            </a:lvl4pPr>
            <a:lvl5pPr marL="2057400" indent="-228600" defTabSz="914400">
              <a:defRPr sz="1400" dirty="0">
                <a:solidFill>
                  <a:schemeClr val="tx1"/>
                </a:solidFill>
                <a:latin typeface="Arial"/>
              </a:defRPr>
            </a:lvl5pPr>
            <a:lvl6pPr marL="2514600" indent="-228600" fontAlgn="base" defTabSz="914400">
              <a:spcBef>
                <a:spcPct val="0"/>
              </a:spcBef>
              <a:spcAft>
                <a:spcPct val="0"/>
              </a:spcAft>
              <a:defRPr sz="1400" dirty="0">
                <a:solidFill>
                  <a:schemeClr val="tx1"/>
                </a:solidFill>
                <a:latin typeface="Arial"/>
              </a:defRPr>
            </a:lvl6pPr>
            <a:lvl7pPr marL="2971800" indent="-228600" fontAlgn="base" defTabSz="914400">
              <a:spcBef>
                <a:spcPct val="0"/>
              </a:spcBef>
              <a:spcAft>
                <a:spcPct val="0"/>
              </a:spcAft>
              <a:defRPr sz="1400" dirty="0">
                <a:solidFill>
                  <a:schemeClr val="tx1"/>
                </a:solidFill>
                <a:latin typeface="Arial"/>
              </a:defRPr>
            </a:lvl7pPr>
            <a:lvl8pPr marL="3429000" indent="-228600" fontAlgn="base" defTabSz="914400">
              <a:spcBef>
                <a:spcPct val="0"/>
              </a:spcBef>
              <a:spcAft>
                <a:spcPct val="0"/>
              </a:spcAft>
              <a:defRPr sz="1400" dirty="0">
                <a:solidFill>
                  <a:schemeClr val="tx1"/>
                </a:solidFill>
                <a:latin typeface="Arial"/>
              </a:defRPr>
            </a:lvl8pPr>
            <a:lvl9pPr marL="3886200" indent="-228600" fontAlgn="base" defTabSz="914400">
              <a:spcBef>
                <a:spcPct val="0"/>
              </a:spcBef>
              <a:spcAft>
                <a:spcPct val="0"/>
              </a:spcAft>
              <a:defRPr sz="1400" dirty="0">
                <a:solidFill>
                  <a:schemeClr val="tx1"/>
                </a:solidFill>
                <a:latin typeface="Arial"/>
              </a:defRPr>
            </a:lvl9pPr>
          </a:lstStyle>
          <a:p>
            <a:pPr algn="ctr" defTabSz="914400">
              <a:spcBef>
                <a:spcPct val="50000"/>
              </a:spcBef>
            </a:pPr>
            <a:endParaRPr altLang="de-DE" lang="en-GB" sz="1200" dirty="0">
              <a:latin typeface="+mn-l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ontent | Orange Left">
    <p:bg>
      <p:bgPr>
        <a:solidFill>
          <a:schemeClr val="bg1"/>
        </a:solidFill>
      </p:bgPr>
    </p:bg>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6" name="Freihandform: Form 5"/>
          <p:cNvSpPr>
            <a:spLocks/>
          </p:cNvSpPr>
          <p:nvPr userDrawn="1"/>
        </p:nvSpPr>
        <p:spPr bwMode="white">
          <a:xfrm>
            <a:off x="-1" y="0"/>
            <a:ext cx="3640667" cy="6858000"/>
          </a:xfrm>
          <a:custGeom>
            <a:avLst/>
            <a:gdLst>
              <a:gd name="connsiteX0" fmla="*/ 0 w 3640667"/>
              <a:gd name="connsiteY0" fmla="*/ 0 h 6858000"/>
              <a:gd name="connsiteX1" fmla="*/ 122436 w 3640667"/>
              <a:gd name="connsiteY1" fmla="*/ 0 h 6858000"/>
              <a:gd name="connsiteX2" fmla="*/ 3352087 w 3640667"/>
              <a:gd name="connsiteY2" fmla="*/ 0 h 6858000"/>
              <a:gd name="connsiteX3" fmla="*/ 3640667 w 3640667"/>
              <a:gd name="connsiteY3" fmla="*/ 288580 h 6858000"/>
              <a:gd name="connsiteX4" fmla="*/ 3640667 w 3640667"/>
              <a:gd name="connsiteY4" fmla="*/ 6569420 h 6858000"/>
              <a:gd name="connsiteX5" fmla="*/ 3352087 w 3640667"/>
              <a:gd name="connsiteY5" fmla="*/ 6858000 h 6858000"/>
              <a:gd name="connsiteX6" fmla="*/ 122436 w 3640667"/>
              <a:gd name="connsiteY6" fmla="*/ 6858000 h 6858000"/>
              <a:gd name="connsiteX7" fmla="*/ 0 w 3640667"/>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0667" h="6858000" fill="norm">
                <a:moveTo>
                  <a:pt x="0" y="0"/>
                </a:moveTo>
                <a:lnTo>
                  <a:pt x="122436" y="0"/>
                </a:lnTo>
                <a:lnTo>
                  <a:pt x="3352087" y="0"/>
                </a:lnTo>
                <a:cubicBezTo>
                  <a:pt x="3511465" y="0"/>
                  <a:pt x="3640667" y="129202"/>
                  <a:pt x="3640667" y="288580"/>
                </a:cubicBezTo>
                <a:lnTo>
                  <a:pt x="3640667" y="6569420"/>
                </a:lnTo>
                <a:cubicBezTo>
                  <a:pt x="3640667" y="6728798"/>
                  <a:pt x="3511465" y="6858000"/>
                  <a:pt x="3352087" y="6858000"/>
                </a:cubicBezTo>
                <a:lnTo>
                  <a:pt x="122436" y="6858000"/>
                </a:lnTo>
                <a:lnTo>
                  <a:pt x="0" y="6858000"/>
                </a:lnTo>
                <a:close/>
              </a:path>
            </a:pathLst>
          </a:custGeom>
          <a:solidFill>
            <a:schemeClr val="accent2"/>
          </a:solidFill>
          <a:ln>
            <a:noFill/>
            <a:headEnd type="none"/>
            <a:tailEnd type="none"/>
          </a:ln>
        </p:spPr>
        <p:style>
          <a:lnRef idx="2">
            <a:schemeClr val="accent1">
              <a:shade val="15000"/>
            </a:schemeClr>
          </a:lnRef>
          <a:fillRef idx="1">
            <a:schemeClr val="accent1"/>
          </a:fillRef>
          <a:effectRef idx="0">
            <a:schemeClr val="accent1"/>
          </a:effectRef>
          <a:fontRef idx="minor">
            <a:schemeClr val="lt1"/>
          </a:fontRef>
        </p:style>
        <p:txBody>
          <a:bodyPr anchor="ctr" wrap="square">
            <a:noAutofit/>
          </a:bodyPr>
          <a:lstStyle/>
          <a:p>
            <a:pPr rtl="0" algn="ctr" defTabSz="914400"/>
            <a:endParaRPr lang="en-GB" dirty="0"/>
          </a:p>
        </p:txBody>
      </p:sp>
      <p:sp>
        <p:nvSpPr>
          <p:cNvPr id="9" name="Textplatzhalter 18"/>
          <p:cNvSpPr>
            <a:spLocks noGrp="1"/>
          </p:cNvSpPr>
          <p:nvPr>
            <p:ph type="body" hasCustomPrompt="1" sz="quarter" idx="12"/>
          </p:nvPr>
        </p:nvSpPr>
        <p:spPr bwMode="white">
          <a:xfrm>
            <a:off x="371475" y="307976"/>
            <a:ext cx="2897718" cy="260350"/>
          </a:xfrm>
          <a:prstGeom prst="rect">
            <a:avLst/>
          </a:prstGeom>
          <a:ln>
            <a:headEnd type="none"/>
            <a:tailEnd type="none"/>
          </a:ln>
        </p:spPr>
        <p:txBody>
          <a:bodyPr lIns="0" anchor="ctr" wrap="square"/>
          <a:lstStyle>
            <a:lvl1pPr marL="0" indent="0" rtl="0">
              <a:buNone/>
              <a:defRPr sz="900" dirty="0">
                <a:solidFill>
                  <a:schemeClr val="bg1"/>
                </a:solidFill>
                <a:latin typeface="+mn-lt"/>
              </a:defRPr>
            </a:lvl1pPr>
            <a:lvl2pPr>
              <a:defRPr sz="900" dirty="0"/>
            </a:lvl2pPr>
            <a:lvl3pPr>
              <a:defRPr sz="900" dirty="0"/>
            </a:lvl3pPr>
            <a:lvl4pPr>
              <a:defRPr sz="900" dirty="0"/>
            </a:lvl4pPr>
            <a:lvl5pPr>
              <a:defRPr sz="900" dirty="0"/>
            </a:lvl5pPr>
          </a:lstStyle>
          <a:p>
            <a:pPr/>
            <a:r>
              <a:rPr lang="en-GB" dirty="0"/>
              <a:t>Subtitle</a:t>
            </a:r>
          </a:p>
        </p:txBody>
      </p:sp>
      <p:sp>
        <p:nvSpPr>
          <p:cNvPr id="11" name="Textplatzhalter 10"/>
          <p:cNvSpPr>
            <a:spLocks noGrp="1"/>
          </p:cNvSpPr>
          <p:nvPr>
            <p:ph type="body" hasCustomPrompt="1" sz="quarter" idx="13"/>
          </p:nvPr>
        </p:nvSpPr>
        <p:spPr bwMode="white">
          <a:xfrm>
            <a:off x="371476" y="568327"/>
            <a:ext cx="2897718" cy="661384"/>
          </a:xfrm>
          <a:prstGeom prst="rect">
            <a:avLst/>
          </a:prstGeom>
          <a:ln>
            <a:headEnd type="none"/>
            <a:tailEnd type="none"/>
          </a:ln>
        </p:spPr>
        <p:txBody>
          <a:bodyPr lIns="0" tIns="45720" rIns="0" bIns="45720" wrap="square">
            <a:noAutofit/>
          </a:bodyPr>
          <a:lstStyle>
            <a:lvl1pPr marL="0" indent="0" rtl="0">
              <a:buNone/>
              <a:defRPr lang="de-DE" sz="2000" b="1" dirty="0">
                <a:solidFill>
                  <a:schemeClr val="bg1"/>
                </a:solidFill>
                <a:latin typeface="+mj-lt"/>
              </a:defRPr>
            </a:lvl1pPr>
          </a:lstStyle>
          <a:p>
            <a:pPr marL="228600" indent="-228600">
              <a:spcBef>
                <a:spcPts val="0"/>
              </a:spcBef>
            </a:pPr>
            <a:r>
              <a:rPr lang="en-GB" dirty="0"/>
              <a:t>Title</a:t>
            </a:r>
          </a:p>
        </p:txBody>
      </p:sp>
      <p:pic>
        <p:nvPicPr>
          <p:cNvPr id="4" name="Grafik 3"/>
          <p:cNvPicPr>
            <a:picLocks noChangeAspect="1"/>
          </p:cNvPicPr>
          <p:nvPr/>
        </p:nvPicPr>
        <p:blipFill>
          <a:blip r:embed="rId5">
            <a:lum bright="100000"/>
          </a:blip>
          <a:srcRect t="40141" r="33697" b="24432"/>
          <a:stretch>
            <a:fillRect/>
          </a:stretch>
        </p:blipFill>
        <p:spPr bwMode="white">
          <a:xfrm>
            <a:off x="371474" y="6378987"/>
            <a:ext cx="787729" cy="157062"/>
          </a:xfrm>
          <a:prstGeom prst="rect">
            <a:avLst/>
          </a:prstGeom>
          <a:ln>
            <a:headEnd type="none"/>
            <a:tailEnd type="none"/>
          </a:ln>
        </p:spPr>
      </p:pic>
      <p:sp>
        <p:nvSpPr>
          <p:cNvPr id="7" name="Footer Placeholder 4"/>
          <p:cNvSpPr txBox="1">
            <a:spLocks noChangeArrowheads="1"/>
          </p:cNvSpPr>
          <p:nvPr userDrawn="1"/>
        </p:nvSpPr>
        <p:spPr bwMode="white">
          <a:xfrm>
            <a:off x="371474" y="6661114"/>
            <a:ext cx="2380460" cy="123111"/>
          </a:xfrm>
          <a:prstGeom prst="rect">
            <a:avLst/>
          </a:prstGeom>
          <a:ln>
            <a:headEnd type="none"/>
            <a:tailEnd type="none"/>
          </a:ln>
        </p:spPr>
        <p:txBody>
          <a:bodyPr lIns="0" tIns="0" rIns="0" bIns="0" anchor="ctr" wrap="none">
            <a:spAutoFit/>
          </a:bodyPr>
          <a:lstStyle>
            <a:defPPr defTabSz="914400">
              <a:defRPr lang="de-DE" dirty="0"/>
            </a:defPPr>
            <a:lvl1pPr defTabSz="914400">
              <a:defRPr sz="800" dirty="0">
                <a:ea typeface="Verdana"/>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defTabSz="914400"/>
            <a:r>
              <a:rPr lang="en-GB" dirty="0">
                <a:solidFill>
                  <a:schemeClr val="bg1"/>
                </a:solidFill>
              </a:rPr>
              <a:t>Internal | Client confidential | Strictly confidential</a:t>
            </a:r>
          </a:p>
        </p:txBody>
      </p:sp>
      <p:sp>
        <p:nvSpPr>
          <p:cNvPr id="8" name="Text Placeholder 4"/>
          <p:cNvSpPr>
            <a:spLocks noGrp="1"/>
          </p:cNvSpPr>
          <p:nvPr>
            <p:ph type="body" hasCustomPrompt="1" sz="quarter" idx="22"/>
          </p:nvPr>
        </p:nvSpPr>
        <p:spPr bwMode="white">
          <a:xfrm>
            <a:off x="4440238" y="1409702"/>
            <a:ext cx="7388905" cy="4791074"/>
          </a:xfrm>
          <a:prstGeom prst="rect">
            <a:avLst/>
          </a:prstGeom>
          <a:ln>
            <a:headEnd type="none"/>
            <a:tailEnd type="none"/>
          </a:ln>
        </p:spPr>
        <p:txBody>
          <a:bodyPr lIns="0" rIns="0" wrap="square"/>
          <a:lstStyle>
            <a:lvl1pPr marL="180975" indent="-180975" rtl="0">
              <a:defRPr sz="1200" dirty="0">
                <a:latin typeface="+mn-lt"/>
              </a:defRPr>
            </a:lvl1pPr>
            <a:lvl2pPr marL="628650" indent="-171450" rtl="0">
              <a:defRPr sz="1200" dirty="0">
                <a:latin typeface="+mn-lt"/>
              </a:defRPr>
            </a:lvl2pPr>
            <a:lvl3pPr marL="1076325" indent="-161925" rtl="0">
              <a:defRPr sz="1200" dirty="0">
                <a:latin typeface="+mn-lt"/>
              </a:defRPr>
            </a:lvl3pPr>
            <a:lvl4pPr marL="1524000" indent="-152400" rtl="0">
              <a:defRPr sz="1200" dirty="0">
                <a:latin typeface="+mn-lt"/>
              </a:defRPr>
            </a:lvl4pPr>
            <a:lvl5pPr marL="1971675" indent="-142875" rtl="0">
              <a:defRPr sz="1200" dirty="0">
                <a:latin typeface="+mn-lt"/>
              </a:defRPr>
            </a:lvl5pPr>
          </a:lstStyle>
          <a:p>
            <a:pPr/>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Content | Orange Left with Bubbles">
    <p:bg>
      <p:bgPr>
        <a:solidFill>
          <a:schemeClr val="bg1"/>
        </a:solidFill>
      </p:bgPr>
    </p:bg>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6" name="Freihandform: Form 5"/>
          <p:cNvSpPr>
            <a:spLocks/>
          </p:cNvSpPr>
          <p:nvPr userDrawn="1"/>
        </p:nvSpPr>
        <p:spPr bwMode="white">
          <a:xfrm>
            <a:off x="-1" y="0"/>
            <a:ext cx="3640667" cy="6858000"/>
          </a:xfrm>
          <a:custGeom>
            <a:avLst/>
            <a:gdLst>
              <a:gd name="connsiteX0" fmla="*/ 0 w 3640667"/>
              <a:gd name="connsiteY0" fmla="*/ 0 h 6858000"/>
              <a:gd name="connsiteX1" fmla="*/ 122436 w 3640667"/>
              <a:gd name="connsiteY1" fmla="*/ 0 h 6858000"/>
              <a:gd name="connsiteX2" fmla="*/ 3352087 w 3640667"/>
              <a:gd name="connsiteY2" fmla="*/ 0 h 6858000"/>
              <a:gd name="connsiteX3" fmla="*/ 3640667 w 3640667"/>
              <a:gd name="connsiteY3" fmla="*/ 288580 h 6858000"/>
              <a:gd name="connsiteX4" fmla="*/ 3640667 w 3640667"/>
              <a:gd name="connsiteY4" fmla="*/ 6569420 h 6858000"/>
              <a:gd name="connsiteX5" fmla="*/ 3352087 w 3640667"/>
              <a:gd name="connsiteY5" fmla="*/ 6858000 h 6858000"/>
              <a:gd name="connsiteX6" fmla="*/ 122436 w 3640667"/>
              <a:gd name="connsiteY6" fmla="*/ 6858000 h 6858000"/>
              <a:gd name="connsiteX7" fmla="*/ 0 w 3640667"/>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0667" h="6858000" fill="norm">
                <a:moveTo>
                  <a:pt x="0" y="0"/>
                </a:moveTo>
                <a:lnTo>
                  <a:pt x="122436" y="0"/>
                </a:lnTo>
                <a:lnTo>
                  <a:pt x="3352087" y="0"/>
                </a:lnTo>
                <a:cubicBezTo>
                  <a:pt x="3511465" y="0"/>
                  <a:pt x="3640667" y="129202"/>
                  <a:pt x="3640667" y="288580"/>
                </a:cubicBezTo>
                <a:lnTo>
                  <a:pt x="3640667" y="6569420"/>
                </a:lnTo>
                <a:cubicBezTo>
                  <a:pt x="3640667" y="6728798"/>
                  <a:pt x="3511465" y="6858000"/>
                  <a:pt x="3352087" y="6858000"/>
                </a:cubicBezTo>
                <a:lnTo>
                  <a:pt x="122436" y="6858000"/>
                </a:lnTo>
                <a:lnTo>
                  <a:pt x="0" y="6858000"/>
                </a:lnTo>
                <a:close/>
              </a:path>
            </a:pathLst>
          </a:custGeom>
          <a:solidFill>
            <a:schemeClr val="accent2"/>
          </a:solidFill>
          <a:ln>
            <a:noFill/>
            <a:headEnd type="none"/>
            <a:tailEnd type="none"/>
          </a:ln>
        </p:spPr>
        <p:style>
          <a:lnRef idx="2">
            <a:schemeClr val="accent1">
              <a:shade val="15000"/>
            </a:schemeClr>
          </a:lnRef>
          <a:fillRef idx="1">
            <a:schemeClr val="accent1"/>
          </a:fillRef>
          <a:effectRef idx="0">
            <a:schemeClr val="accent1"/>
          </a:effectRef>
          <a:fontRef idx="minor">
            <a:schemeClr val="lt1"/>
          </a:fontRef>
        </p:style>
        <p:txBody>
          <a:bodyPr anchor="ctr" wrap="square">
            <a:noAutofit/>
          </a:bodyPr>
          <a:lstStyle/>
          <a:p>
            <a:pPr rtl="0" algn="ctr" defTabSz="914400"/>
            <a:endParaRPr lang="en-GB" dirty="0"/>
          </a:p>
        </p:txBody>
      </p:sp>
      <p:sp>
        <p:nvSpPr>
          <p:cNvPr id="9" name="Textplatzhalter 18"/>
          <p:cNvSpPr>
            <a:spLocks noGrp="1"/>
          </p:cNvSpPr>
          <p:nvPr>
            <p:ph type="body" hasCustomPrompt="1" sz="quarter" idx="12"/>
          </p:nvPr>
        </p:nvSpPr>
        <p:spPr bwMode="white">
          <a:xfrm>
            <a:off x="371475" y="307976"/>
            <a:ext cx="2897718" cy="260350"/>
          </a:xfrm>
          <a:prstGeom prst="rect">
            <a:avLst/>
          </a:prstGeom>
          <a:ln>
            <a:headEnd type="none"/>
            <a:tailEnd type="none"/>
          </a:ln>
        </p:spPr>
        <p:txBody>
          <a:bodyPr lIns="0" anchor="ctr" wrap="square"/>
          <a:lstStyle>
            <a:lvl1pPr marL="0" indent="0" rtl="0">
              <a:buNone/>
              <a:defRPr sz="900" dirty="0">
                <a:solidFill>
                  <a:schemeClr val="bg1"/>
                </a:solidFill>
                <a:latin typeface="+mn-lt"/>
              </a:defRPr>
            </a:lvl1pPr>
            <a:lvl2pPr>
              <a:defRPr sz="900" dirty="0"/>
            </a:lvl2pPr>
            <a:lvl3pPr>
              <a:defRPr sz="900" dirty="0"/>
            </a:lvl3pPr>
            <a:lvl4pPr>
              <a:defRPr sz="900" dirty="0"/>
            </a:lvl4pPr>
            <a:lvl5pPr>
              <a:defRPr sz="900" dirty="0"/>
            </a:lvl5pPr>
          </a:lstStyle>
          <a:p>
            <a:pPr/>
            <a:r>
              <a:rPr lang="en-GB" dirty="0"/>
              <a:t>Subtitle</a:t>
            </a:r>
          </a:p>
        </p:txBody>
      </p:sp>
      <p:sp>
        <p:nvSpPr>
          <p:cNvPr id="11" name="Textplatzhalter 10"/>
          <p:cNvSpPr>
            <a:spLocks noGrp="1"/>
          </p:cNvSpPr>
          <p:nvPr>
            <p:ph type="body" hasCustomPrompt="1" sz="quarter" idx="13"/>
          </p:nvPr>
        </p:nvSpPr>
        <p:spPr bwMode="white">
          <a:xfrm>
            <a:off x="371476" y="568327"/>
            <a:ext cx="2897718" cy="661384"/>
          </a:xfrm>
          <a:prstGeom prst="rect">
            <a:avLst/>
          </a:prstGeom>
          <a:ln>
            <a:headEnd type="none"/>
            <a:tailEnd type="none"/>
          </a:ln>
        </p:spPr>
        <p:txBody>
          <a:bodyPr lIns="0" tIns="45720" rIns="0" bIns="45720" wrap="square">
            <a:noAutofit/>
          </a:bodyPr>
          <a:lstStyle>
            <a:lvl1pPr marL="0" indent="0" rtl="0">
              <a:buNone/>
              <a:defRPr lang="de-DE" sz="2000" b="1" dirty="0">
                <a:solidFill>
                  <a:schemeClr val="bg1"/>
                </a:solidFill>
                <a:latin typeface="+mj-lt"/>
              </a:defRPr>
            </a:lvl1pPr>
          </a:lstStyle>
          <a:p>
            <a:pPr marL="228600" indent="-228600">
              <a:spcBef>
                <a:spcPts val="0"/>
              </a:spcBef>
            </a:pPr>
            <a:r>
              <a:rPr lang="en-GB" dirty="0"/>
              <a:t>Title</a:t>
            </a:r>
          </a:p>
        </p:txBody>
      </p:sp>
      <p:pic>
        <p:nvPicPr>
          <p:cNvPr id="4" name="Grafik 3"/>
          <p:cNvPicPr>
            <a:picLocks noChangeAspect="1"/>
          </p:cNvPicPr>
          <p:nvPr/>
        </p:nvPicPr>
        <p:blipFill>
          <a:blip r:embed="rId5">
            <a:lum bright="100000"/>
          </a:blip>
          <a:srcRect t="40141" r="33697" b="24432"/>
          <a:stretch>
            <a:fillRect/>
          </a:stretch>
        </p:blipFill>
        <p:spPr bwMode="white">
          <a:xfrm>
            <a:off x="371474" y="6378987"/>
            <a:ext cx="787729" cy="157062"/>
          </a:xfrm>
          <a:prstGeom prst="rect">
            <a:avLst/>
          </a:prstGeom>
          <a:ln>
            <a:headEnd type="none"/>
            <a:tailEnd type="none"/>
          </a:ln>
        </p:spPr>
      </p:pic>
      <p:sp>
        <p:nvSpPr>
          <p:cNvPr id="7" name="Footer Placeholder 4"/>
          <p:cNvSpPr txBox="1">
            <a:spLocks noChangeArrowheads="1"/>
          </p:cNvSpPr>
          <p:nvPr userDrawn="1"/>
        </p:nvSpPr>
        <p:spPr bwMode="white">
          <a:xfrm>
            <a:off x="371474" y="6661114"/>
            <a:ext cx="2380460" cy="123111"/>
          </a:xfrm>
          <a:prstGeom prst="rect">
            <a:avLst/>
          </a:prstGeom>
          <a:ln>
            <a:headEnd type="none"/>
            <a:tailEnd type="none"/>
          </a:ln>
        </p:spPr>
        <p:txBody>
          <a:bodyPr lIns="0" tIns="0" rIns="0" bIns="0" anchor="ctr" wrap="none">
            <a:spAutoFit/>
          </a:bodyPr>
          <a:lstStyle>
            <a:defPPr defTabSz="914400">
              <a:defRPr lang="de-DE" dirty="0"/>
            </a:defPPr>
            <a:lvl1pPr defTabSz="914400">
              <a:defRPr sz="800" dirty="0">
                <a:ea typeface="Verdana"/>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defTabSz="914400"/>
            <a:r>
              <a:rPr lang="en-GB" dirty="0">
                <a:solidFill>
                  <a:schemeClr val="bg1"/>
                </a:solidFill>
              </a:rPr>
              <a:t>Internal | Client confidential | Strictly confidential</a:t>
            </a:r>
          </a:p>
        </p:txBody>
      </p:sp>
      <p:sp>
        <p:nvSpPr>
          <p:cNvPr id="8" name="Text Placeholder 4"/>
          <p:cNvSpPr>
            <a:spLocks noGrp="1"/>
          </p:cNvSpPr>
          <p:nvPr>
            <p:ph type="body" hasCustomPrompt="1" sz="quarter" idx="22"/>
          </p:nvPr>
        </p:nvSpPr>
        <p:spPr bwMode="white">
          <a:xfrm>
            <a:off x="4440238" y="1409702"/>
            <a:ext cx="7388905" cy="4791074"/>
          </a:xfrm>
          <a:prstGeom prst="rect">
            <a:avLst/>
          </a:prstGeom>
          <a:ln>
            <a:headEnd type="none"/>
            <a:tailEnd type="none"/>
          </a:ln>
        </p:spPr>
        <p:txBody>
          <a:bodyPr lIns="0" rIns="0" wrap="square"/>
          <a:lstStyle>
            <a:lvl1pPr marL="180975" indent="-180975" rtl="0">
              <a:defRPr sz="1200" dirty="0">
                <a:latin typeface="+mn-lt"/>
              </a:defRPr>
            </a:lvl1pPr>
            <a:lvl2pPr marL="628650" indent="-171450" rtl="0">
              <a:defRPr sz="1200" dirty="0">
                <a:latin typeface="+mn-lt"/>
              </a:defRPr>
            </a:lvl2pPr>
            <a:lvl3pPr marL="1076325" indent="-161925" rtl="0">
              <a:defRPr sz="1200" dirty="0">
                <a:latin typeface="+mn-lt"/>
              </a:defRPr>
            </a:lvl3pPr>
            <a:lvl4pPr marL="1524000" indent="-152400" rtl="0">
              <a:defRPr sz="1200" dirty="0">
                <a:latin typeface="+mn-lt"/>
              </a:defRPr>
            </a:lvl4pPr>
            <a:lvl5pPr marL="1971675" indent="-142875" rtl="0">
              <a:defRPr sz="1200" dirty="0">
                <a:latin typeface="+mn-lt"/>
              </a:defRPr>
            </a:lvl5pPr>
          </a:lstStyle>
          <a:p>
            <a:pPr/>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pic>
        <p:nvPicPr>
          <p:cNvPr id="29" name="Grafik 28"/>
          <p:cNvPicPr>
            <a:picLocks noChangeAspect="1"/>
          </p:cNvPicPr>
          <p:nvPr/>
        </p:nvPicPr>
        <p:blipFill>
          <a:blip r:embed="rId6">
            <a:lum/>
          </a:blip>
          <a:srcRect r="28966"/>
          <a:stretch>
            <a:fillRect/>
          </a:stretch>
        </p:blipFill>
        <p:spPr bwMode="white">
          <a:xfrm>
            <a:off x="1941554" y="4700895"/>
            <a:ext cx="1693695" cy="2074213"/>
          </a:xfrm>
          <a:prstGeom prst="rect">
            <a:avLst/>
          </a:prstGeom>
          <a:ln>
            <a:headEnd type="none"/>
            <a:tailEnd type="none"/>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Content | Black Left">
    <p:bg>
      <p:bgPr>
        <a:solidFill>
          <a:schemeClr val="bg1"/>
        </a:solidFill>
      </p:bgPr>
    </p:bg>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8" name="Freihandform: Form 7"/>
          <p:cNvSpPr>
            <a:spLocks/>
          </p:cNvSpPr>
          <p:nvPr userDrawn="1"/>
        </p:nvSpPr>
        <p:spPr bwMode="white">
          <a:xfrm>
            <a:off x="-1" y="0"/>
            <a:ext cx="3640667" cy="6858000"/>
          </a:xfrm>
          <a:custGeom>
            <a:avLst/>
            <a:gdLst>
              <a:gd name="connsiteX0" fmla="*/ 0 w 3640667"/>
              <a:gd name="connsiteY0" fmla="*/ 0 h 6858000"/>
              <a:gd name="connsiteX1" fmla="*/ 122436 w 3640667"/>
              <a:gd name="connsiteY1" fmla="*/ 0 h 6858000"/>
              <a:gd name="connsiteX2" fmla="*/ 3352087 w 3640667"/>
              <a:gd name="connsiteY2" fmla="*/ 0 h 6858000"/>
              <a:gd name="connsiteX3" fmla="*/ 3640667 w 3640667"/>
              <a:gd name="connsiteY3" fmla="*/ 288580 h 6858000"/>
              <a:gd name="connsiteX4" fmla="*/ 3640667 w 3640667"/>
              <a:gd name="connsiteY4" fmla="*/ 6569420 h 6858000"/>
              <a:gd name="connsiteX5" fmla="*/ 3352087 w 3640667"/>
              <a:gd name="connsiteY5" fmla="*/ 6858000 h 6858000"/>
              <a:gd name="connsiteX6" fmla="*/ 122436 w 3640667"/>
              <a:gd name="connsiteY6" fmla="*/ 6858000 h 6858000"/>
              <a:gd name="connsiteX7" fmla="*/ 0 w 3640667"/>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0667" h="6858000" fill="norm">
                <a:moveTo>
                  <a:pt x="0" y="0"/>
                </a:moveTo>
                <a:lnTo>
                  <a:pt x="122436" y="0"/>
                </a:lnTo>
                <a:lnTo>
                  <a:pt x="3352087" y="0"/>
                </a:lnTo>
                <a:cubicBezTo>
                  <a:pt x="3511465" y="0"/>
                  <a:pt x="3640667" y="129202"/>
                  <a:pt x="3640667" y="288580"/>
                </a:cubicBezTo>
                <a:lnTo>
                  <a:pt x="3640667" y="6569420"/>
                </a:lnTo>
                <a:cubicBezTo>
                  <a:pt x="3640667" y="6728798"/>
                  <a:pt x="3511465" y="6858000"/>
                  <a:pt x="3352087" y="6858000"/>
                </a:cubicBezTo>
                <a:lnTo>
                  <a:pt x="122436" y="6858000"/>
                </a:lnTo>
                <a:lnTo>
                  <a:pt x="0" y="6858000"/>
                </a:lnTo>
                <a:close/>
              </a:path>
            </a:pathLst>
          </a:custGeom>
          <a:solidFill>
            <a:schemeClr val="dk1"/>
          </a:solidFill>
          <a:ln>
            <a:noFill/>
            <a:headEnd type="none"/>
            <a:tailEnd type="none"/>
          </a:ln>
        </p:spPr>
        <p:style>
          <a:lnRef idx="2">
            <a:schemeClr val="accent1">
              <a:shade val="15000"/>
            </a:schemeClr>
          </a:lnRef>
          <a:fillRef idx="1">
            <a:schemeClr val="accent1"/>
          </a:fillRef>
          <a:effectRef idx="0">
            <a:schemeClr val="accent1"/>
          </a:effectRef>
          <a:fontRef idx="minor">
            <a:schemeClr val="lt1"/>
          </a:fontRef>
        </p:style>
        <p:txBody>
          <a:bodyPr anchor="ctr" wrap="square">
            <a:noAutofit/>
          </a:bodyPr>
          <a:lstStyle/>
          <a:p>
            <a:pPr rtl="0" algn="ctr" defTabSz="914400"/>
            <a:endParaRPr lang="en-GB" dirty="0"/>
          </a:p>
        </p:txBody>
      </p:sp>
      <p:sp>
        <p:nvSpPr>
          <p:cNvPr id="9" name="Textplatzhalter 18"/>
          <p:cNvSpPr>
            <a:spLocks noGrp="1"/>
          </p:cNvSpPr>
          <p:nvPr>
            <p:ph type="body" hasCustomPrompt="1" sz="quarter" idx="12"/>
          </p:nvPr>
        </p:nvSpPr>
        <p:spPr bwMode="white">
          <a:xfrm>
            <a:off x="371475" y="307976"/>
            <a:ext cx="2897718" cy="260350"/>
          </a:xfrm>
          <a:prstGeom prst="rect">
            <a:avLst/>
          </a:prstGeom>
          <a:ln>
            <a:headEnd type="none"/>
            <a:tailEnd type="none"/>
          </a:ln>
        </p:spPr>
        <p:txBody>
          <a:bodyPr lIns="0" anchor="ctr" wrap="square"/>
          <a:lstStyle>
            <a:lvl1pPr marL="0" indent="0" rtl="0">
              <a:buNone/>
              <a:defRPr sz="900" dirty="0">
                <a:solidFill>
                  <a:schemeClr val="bg1"/>
                </a:solidFill>
                <a:latin typeface="+mn-lt"/>
              </a:defRPr>
            </a:lvl1pPr>
            <a:lvl2pPr>
              <a:defRPr sz="900" dirty="0"/>
            </a:lvl2pPr>
            <a:lvl3pPr>
              <a:defRPr sz="900" dirty="0"/>
            </a:lvl3pPr>
            <a:lvl4pPr>
              <a:defRPr sz="900" dirty="0"/>
            </a:lvl4pPr>
            <a:lvl5pPr>
              <a:defRPr sz="900" dirty="0"/>
            </a:lvl5pPr>
          </a:lstStyle>
          <a:p>
            <a:pPr/>
            <a:r>
              <a:rPr lang="en-GB" dirty="0"/>
              <a:t>Subtitle</a:t>
            </a:r>
          </a:p>
        </p:txBody>
      </p:sp>
      <p:sp>
        <p:nvSpPr>
          <p:cNvPr id="11" name="Textplatzhalter 10"/>
          <p:cNvSpPr>
            <a:spLocks noGrp="1"/>
          </p:cNvSpPr>
          <p:nvPr>
            <p:ph type="body" hasCustomPrompt="1" sz="quarter" idx="13"/>
          </p:nvPr>
        </p:nvSpPr>
        <p:spPr bwMode="white">
          <a:xfrm>
            <a:off x="371476" y="568327"/>
            <a:ext cx="2897718" cy="661384"/>
          </a:xfrm>
          <a:prstGeom prst="rect">
            <a:avLst/>
          </a:prstGeom>
          <a:ln>
            <a:headEnd type="none"/>
            <a:tailEnd type="none"/>
          </a:ln>
        </p:spPr>
        <p:txBody>
          <a:bodyPr lIns="0" tIns="45720" rIns="0" bIns="45720" wrap="square">
            <a:noAutofit/>
          </a:bodyPr>
          <a:lstStyle>
            <a:lvl1pPr marL="0" indent="0" rtl="0">
              <a:buNone/>
              <a:defRPr lang="de-DE" sz="2000" b="1" dirty="0">
                <a:solidFill>
                  <a:schemeClr val="bg1"/>
                </a:solidFill>
                <a:latin typeface="+mj-lt"/>
              </a:defRPr>
            </a:lvl1pPr>
          </a:lstStyle>
          <a:p>
            <a:pPr marL="228600" indent="-228600">
              <a:spcBef>
                <a:spcPts val="0"/>
              </a:spcBef>
            </a:pPr>
            <a:r>
              <a:rPr lang="en-GB" dirty="0"/>
              <a:t>Title</a:t>
            </a:r>
          </a:p>
        </p:txBody>
      </p:sp>
      <p:pic>
        <p:nvPicPr>
          <p:cNvPr id="4" name="Grafik 3"/>
          <p:cNvPicPr>
            <a:picLocks noChangeAspect="1"/>
          </p:cNvPicPr>
          <p:nvPr/>
        </p:nvPicPr>
        <p:blipFill>
          <a:blip r:embed="rId5">
            <a:lum bright="100000"/>
          </a:blip>
          <a:srcRect t="40141" r="33697" b="24432"/>
          <a:stretch>
            <a:fillRect/>
          </a:stretch>
        </p:blipFill>
        <p:spPr bwMode="white">
          <a:xfrm>
            <a:off x="371474" y="6378987"/>
            <a:ext cx="787729" cy="157062"/>
          </a:xfrm>
          <a:prstGeom prst="rect">
            <a:avLst/>
          </a:prstGeom>
          <a:ln>
            <a:headEnd type="none"/>
            <a:tailEnd type="none"/>
          </a:ln>
        </p:spPr>
      </p:pic>
      <p:sp>
        <p:nvSpPr>
          <p:cNvPr id="7" name="Footer Placeholder 4"/>
          <p:cNvSpPr txBox="1">
            <a:spLocks noChangeArrowheads="1"/>
          </p:cNvSpPr>
          <p:nvPr userDrawn="1"/>
        </p:nvSpPr>
        <p:spPr bwMode="white">
          <a:xfrm>
            <a:off x="371474" y="6661114"/>
            <a:ext cx="2380460" cy="123111"/>
          </a:xfrm>
          <a:prstGeom prst="rect">
            <a:avLst/>
          </a:prstGeom>
          <a:ln>
            <a:headEnd type="none"/>
            <a:tailEnd type="none"/>
          </a:ln>
        </p:spPr>
        <p:txBody>
          <a:bodyPr lIns="0" tIns="0" rIns="0" bIns="0" anchor="ctr" wrap="none">
            <a:spAutoFit/>
          </a:bodyPr>
          <a:lstStyle>
            <a:defPPr defTabSz="914400">
              <a:defRPr lang="en-US" dirty="0"/>
            </a:defPPr>
            <a:lvl1pPr marL="0" rtl="0" algn="r" defTabSz="914400">
              <a:defRPr sz="900" kern="1200" dirty="0">
                <a:solidFill>
                  <a:schemeClr val="tx1"/>
                </a:solidFill>
                <a:latin typeface="Verdana Pro"/>
                <a:ea typeface="+mn-e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algn="l" defTabSz="914400"/>
            <a:r>
              <a:rPr lang="en-GB" sz="800" dirty="0">
                <a:solidFill>
                  <a:schemeClr val="bg1"/>
                </a:solidFill>
                <a:latin typeface="+mn-lt"/>
                <a:ea typeface="Verdana"/>
              </a:rPr>
              <a:t>Internal | Client confidential | Strictly confidential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Content | Black Right">
    <p:bg>
      <p:bgPr>
        <a:solidFill>
          <a:schemeClr val="tx1"/>
        </a:solidFill>
      </p:bgPr>
    </p:bg>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4" name="Freihandform: Form 3"/>
          <p:cNvSpPr>
            <a:spLocks/>
          </p:cNvSpPr>
          <p:nvPr userDrawn="1"/>
        </p:nvSpPr>
        <p:spPr bwMode="white">
          <a:xfrm>
            <a:off x="-1" y="0"/>
            <a:ext cx="3640667" cy="6858000"/>
          </a:xfrm>
          <a:custGeom>
            <a:avLst/>
            <a:gdLst>
              <a:gd name="connsiteX0" fmla="*/ 0 w 3640667"/>
              <a:gd name="connsiteY0" fmla="*/ 0 h 6858000"/>
              <a:gd name="connsiteX1" fmla="*/ 122436 w 3640667"/>
              <a:gd name="connsiteY1" fmla="*/ 0 h 6858000"/>
              <a:gd name="connsiteX2" fmla="*/ 3352087 w 3640667"/>
              <a:gd name="connsiteY2" fmla="*/ 0 h 6858000"/>
              <a:gd name="connsiteX3" fmla="*/ 3640667 w 3640667"/>
              <a:gd name="connsiteY3" fmla="*/ 288580 h 6858000"/>
              <a:gd name="connsiteX4" fmla="*/ 3640667 w 3640667"/>
              <a:gd name="connsiteY4" fmla="*/ 6569420 h 6858000"/>
              <a:gd name="connsiteX5" fmla="*/ 3352087 w 3640667"/>
              <a:gd name="connsiteY5" fmla="*/ 6858000 h 6858000"/>
              <a:gd name="connsiteX6" fmla="*/ 122436 w 3640667"/>
              <a:gd name="connsiteY6" fmla="*/ 6858000 h 6858000"/>
              <a:gd name="connsiteX7" fmla="*/ 0 w 3640667"/>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0667" h="6858000" fill="norm">
                <a:moveTo>
                  <a:pt x="0" y="0"/>
                </a:moveTo>
                <a:lnTo>
                  <a:pt x="122436" y="0"/>
                </a:lnTo>
                <a:lnTo>
                  <a:pt x="3352087" y="0"/>
                </a:lnTo>
                <a:cubicBezTo>
                  <a:pt x="3511465" y="0"/>
                  <a:pt x="3640667" y="129202"/>
                  <a:pt x="3640667" y="288580"/>
                </a:cubicBezTo>
                <a:lnTo>
                  <a:pt x="3640667" y="6569420"/>
                </a:lnTo>
                <a:cubicBezTo>
                  <a:pt x="3640667" y="6728798"/>
                  <a:pt x="3511465" y="6858000"/>
                  <a:pt x="3352087" y="6858000"/>
                </a:cubicBezTo>
                <a:lnTo>
                  <a:pt x="122436" y="6858000"/>
                </a:lnTo>
                <a:lnTo>
                  <a:pt x="0" y="6858000"/>
                </a:lnTo>
                <a:close/>
              </a:path>
            </a:pathLst>
          </a:custGeom>
          <a:solidFill>
            <a:schemeClr val="lt1"/>
          </a:solidFill>
          <a:ln>
            <a:noFill/>
            <a:headEnd type="none"/>
            <a:tailEnd type="none"/>
          </a:ln>
        </p:spPr>
        <p:style>
          <a:lnRef idx="2">
            <a:schemeClr val="accent1">
              <a:shade val="15000"/>
            </a:schemeClr>
          </a:lnRef>
          <a:fillRef idx="1">
            <a:schemeClr val="accent1"/>
          </a:fillRef>
          <a:effectRef idx="0">
            <a:schemeClr val="accent1"/>
          </a:effectRef>
          <a:fontRef idx="minor">
            <a:schemeClr val="lt1"/>
          </a:fontRef>
        </p:style>
        <p:txBody>
          <a:bodyPr anchor="ctr" wrap="square">
            <a:noAutofit/>
          </a:bodyPr>
          <a:lstStyle/>
          <a:p>
            <a:pPr rtl="0" algn="ctr" defTabSz="914400"/>
            <a:endParaRPr lang="en-GB" dirty="0"/>
          </a:p>
        </p:txBody>
      </p:sp>
      <p:sp>
        <p:nvSpPr>
          <p:cNvPr id="9" name="Textplatzhalter 18"/>
          <p:cNvSpPr>
            <a:spLocks noGrp="1"/>
          </p:cNvSpPr>
          <p:nvPr>
            <p:ph type="body" hasCustomPrompt="1" sz="quarter" idx="12"/>
          </p:nvPr>
        </p:nvSpPr>
        <p:spPr bwMode="white">
          <a:xfrm>
            <a:off x="371475" y="307976"/>
            <a:ext cx="2897718" cy="260350"/>
          </a:xfrm>
          <a:prstGeom prst="rect">
            <a:avLst/>
          </a:prstGeom>
          <a:ln>
            <a:headEnd type="none"/>
            <a:tailEnd type="none"/>
          </a:ln>
        </p:spPr>
        <p:txBody>
          <a:bodyPr lIns="0" anchor="ctr" wrap="square"/>
          <a:lstStyle>
            <a:lvl1pPr marL="0" indent="0" rtl="0">
              <a:buNone/>
              <a:defRPr sz="900" dirty="0">
                <a:solidFill>
                  <a:schemeClr val="tx1"/>
                </a:solidFill>
              </a:defRPr>
            </a:lvl1pPr>
            <a:lvl2pPr>
              <a:defRPr sz="900" dirty="0"/>
            </a:lvl2pPr>
            <a:lvl3pPr>
              <a:defRPr sz="900" dirty="0"/>
            </a:lvl3pPr>
            <a:lvl4pPr>
              <a:defRPr sz="900" dirty="0"/>
            </a:lvl4pPr>
            <a:lvl5pPr>
              <a:defRPr sz="900" dirty="0"/>
            </a:lvl5pPr>
          </a:lstStyle>
          <a:p>
            <a:pPr/>
            <a:r>
              <a:rPr lang="en-GB" dirty="0"/>
              <a:t>Subtitle</a:t>
            </a:r>
          </a:p>
        </p:txBody>
      </p:sp>
      <p:sp>
        <p:nvSpPr>
          <p:cNvPr id="11" name="Textplatzhalter 10"/>
          <p:cNvSpPr>
            <a:spLocks noGrp="1"/>
          </p:cNvSpPr>
          <p:nvPr>
            <p:ph type="body" hasCustomPrompt="1" sz="quarter" idx="13"/>
          </p:nvPr>
        </p:nvSpPr>
        <p:spPr bwMode="white">
          <a:xfrm>
            <a:off x="371476" y="568327"/>
            <a:ext cx="2897718" cy="661384"/>
          </a:xfrm>
          <a:prstGeom prst="rect">
            <a:avLst/>
          </a:prstGeom>
          <a:ln>
            <a:headEnd type="none"/>
            <a:tailEnd type="none"/>
          </a:ln>
        </p:spPr>
        <p:txBody>
          <a:bodyPr lIns="0" tIns="45720" rIns="0" bIns="45720" wrap="square">
            <a:noAutofit/>
          </a:bodyPr>
          <a:lstStyle>
            <a:lvl1pPr marL="0" indent="0" rtl="0">
              <a:buNone/>
              <a:defRPr lang="de-DE" sz="2000" b="1" dirty="0">
                <a:latin typeface="+mj-lt"/>
              </a:defRPr>
            </a:lvl1pPr>
          </a:lstStyle>
          <a:p>
            <a:pPr marL="228600" indent="-228600">
              <a:spcBef>
                <a:spcPts val="0"/>
              </a:spcBef>
            </a:pPr>
            <a:r>
              <a:rPr lang="en-GB" dirty="0"/>
              <a:t>Title</a:t>
            </a:r>
          </a:p>
        </p:txBody>
      </p:sp>
      <p:sp>
        <p:nvSpPr>
          <p:cNvPr id="6" name="Slide Number Placeholder 5"/>
          <p:cNvSpPr txBox="1">
            <a:spLocks noChangeArrowheads="1"/>
          </p:cNvSpPr>
          <p:nvPr/>
        </p:nvSpPr>
        <p:spPr bwMode="white">
          <a:xfrm>
            <a:off x="11567608" y="6378987"/>
            <a:ext cx="262892" cy="138499"/>
          </a:xfrm>
          <a:prstGeom prst="rect">
            <a:avLst/>
          </a:prstGeom>
          <a:ln>
            <a:headEnd type="none"/>
            <a:tailEnd type="none"/>
          </a:ln>
        </p:spPr>
        <p:txBody>
          <a:bodyPr lIns="0" tIns="0" rIns="0" bIns="0" anchor="t" wrap="none">
            <a:spAutoFit/>
          </a:bodyPr>
          <a:lstStyle>
            <a:defPPr defTabSz="914400">
              <a:defRPr lang="en-US" dirty="0"/>
            </a:defPPr>
            <a:lvl1pPr marL="0" rtl="0" algn="r" defTabSz="914400">
              <a:defRPr sz="1200" kern="1200" dirty="0">
                <a:solidFill>
                  <a:schemeClr val="tx1"/>
                </a:solidFill>
                <a:latin typeface="Verdana"/>
                <a:ea typeface="Verdan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defTabSz="914400"/>
            <a:fld id="{87FFAB0F-877A-4FB5-AFB2-3B278CFF0712}" type="slidenum">
              <a:rPr lang="en-GB" sz="900" b="0" i="0" dirty="0">
                <a:solidFill>
                  <a:schemeClr val="bg1"/>
                </a:solidFill>
                <a:latin typeface="Verdana Pro Light"/>
              </a:rPr>
              <a:t>‹#›</a:t>
            </a:fld>
            <a:endParaRPr lang="en-GB" sz="900" b="0" i="0" dirty="0">
              <a:solidFill>
                <a:schemeClr val="bg1"/>
              </a:solidFill>
              <a:latin typeface="Verdana Pro Light"/>
            </a:endParaRPr>
          </a:p>
        </p:txBody>
      </p:sp>
      <p:pic>
        <p:nvPicPr>
          <p:cNvPr id="7" name="Grafik 6"/>
          <p:cNvPicPr>
            <a:picLocks noChangeAspect="1"/>
          </p:cNvPicPr>
          <p:nvPr/>
        </p:nvPicPr>
        <p:blipFill>
          <a:blip r:embed="rId5">
            <a:lum/>
          </a:blip>
          <a:srcRect t="40141" r="33697" b="24432"/>
          <a:stretch>
            <a:fillRect/>
          </a:stretch>
        </p:blipFill>
        <p:spPr bwMode="white">
          <a:xfrm>
            <a:off x="371474" y="6378987"/>
            <a:ext cx="787729" cy="157062"/>
          </a:xfrm>
          <a:prstGeom prst="rect">
            <a:avLst/>
          </a:prstGeom>
          <a:ln>
            <a:headEnd type="none"/>
            <a:tailEnd type="none"/>
          </a:ln>
        </p:spPr>
      </p:pic>
      <p:sp>
        <p:nvSpPr>
          <p:cNvPr id="8" name="Footer Placeholder 4"/>
          <p:cNvSpPr txBox="1">
            <a:spLocks noChangeArrowheads="1"/>
          </p:cNvSpPr>
          <p:nvPr userDrawn="1"/>
        </p:nvSpPr>
        <p:spPr bwMode="white">
          <a:xfrm>
            <a:off x="371474" y="6661114"/>
            <a:ext cx="2380460" cy="123111"/>
          </a:xfrm>
          <a:prstGeom prst="rect">
            <a:avLst/>
          </a:prstGeom>
          <a:ln>
            <a:headEnd type="none"/>
            <a:tailEnd type="none"/>
          </a:ln>
        </p:spPr>
        <p:txBody>
          <a:bodyPr lIns="0" tIns="0" rIns="0" bIns="0" anchor="ctr" wrap="none">
            <a:spAutoFit/>
          </a:bodyPr>
          <a:lstStyle>
            <a:defPPr defTabSz="914400">
              <a:defRPr lang="en-US" dirty="0"/>
            </a:defPPr>
            <a:lvl1pPr marL="0" rtl="0" algn="r" defTabSz="914400">
              <a:defRPr sz="900" kern="1200" dirty="0">
                <a:solidFill>
                  <a:schemeClr val="tx1"/>
                </a:solidFill>
                <a:latin typeface="Verdana Pro"/>
                <a:ea typeface="+mn-e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algn="l" defTabSz="914400"/>
            <a:r>
              <a:rPr lang="en-GB" sz="800" dirty="0">
                <a:solidFill>
                  <a:schemeClr val="tx1"/>
                </a:solidFill>
                <a:latin typeface="+mn-lt"/>
                <a:ea typeface="Verdana"/>
              </a:rPr>
              <a:t>Internal | Client confidential | Strictly confidential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Content | Picture Straight Right">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6" name="Bildplatzhalter 12"/>
          <p:cNvSpPr>
            <a:spLocks noGrp="1"/>
          </p:cNvSpPr>
          <p:nvPr>
            <p:ph type="pic" hasCustomPrompt="1" sz="quarter" idx="10"/>
          </p:nvPr>
        </p:nvSpPr>
        <p:spPr bwMode="white">
          <a:xfrm>
            <a:off x="7342046" y="0"/>
            <a:ext cx="4849954" cy="6858000"/>
          </a:xfrm>
          <a:prstGeom prst="rect">
            <a:avLst/>
          </a:prstGeom>
          <a:pattFill prst="dkUpDiag">
            <a:fgClr>
              <a:schemeClr val="accent1"/>
            </a:fgClr>
            <a:bgClr>
              <a:schemeClr val="lt1"/>
            </a:bgClr>
          </a:pattFill>
          <a:ln>
            <a:headEnd type="none"/>
            <a:tailEnd type="none"/>
          </a:ln>
        </p:spPr>
        <p:txBody>
          <a:bodyPr bIns="756000" anchor="ctr" wrap="square">
            <a:noAutofit/>
          </a:bodyPr>
          <a:lstStyle>
            <a:lvl1pPr marL="0" indent="0" rtl="0" algn="ctr">
              <a:buNone/>
              <a:defRPr lang="en-US" sz="1000" b="0" dirty="0">
                <a:latin typeface="+mn-lt"/>
              </a:defRPr>
            </a:lvl1pPr>
          </a:lstStyle>
          <a:p>
            <a:pPr marL="228600" indent="-228600" rtl="0" algn="ctr" defTabSz="914400">
              <a:lnSpc>
                <a:spcPct val="90000"/>
              </a:lnSpc>
              <a:spcBef>
                <a:spcPts val="1000"/>
              </a:spcBef>
              <a:spcAft>
                <a:spcPts val="0"/>
              </a:spcAft>
              <a:buClrTx/>
              <a:buSzTx/>
              <a:tabLst/>
            </a:pPr>
            <a:r>
              <a:rPr lang="en-GB" dirty="0"/>
              <a:t>CLICK ICON TO ADD PICTURE</a:t>
            </a:r>
          </a:p>
        </p:txBody>
      </p:sp>
      <p:sp>
        <p:nvSpPr>
          <p:cNvPr id="9" name="Textplatzhalter 18"/>
          <p:cNvSpPr>
            <a:spLocks noGrp="1"/>
          </p:cNvSpPr>
          <p:nvPr>
            <p:ph type="body" hasCustomPrompt="1" sz="quarter" idx="12"/>
          </p:nvPr>
        </p:nvSpPr>
        <p:spPr bwMode="white">
          <a:xfrm>
            <a:off x="371475" y="307976"/>
            <a:ext cx="3199498" cy="260350"/>
          </a:xfrm>
          <a:prstGeom prst="rect">
            <a:avLst/>
          </a:prstGeom>
          <a:ln>
            <a:headEnd type="none"/>
            <a:tailEnd type="none"/>
          </a:ln>
        </p:spPr>
        <p:txBody>
          <a:bodyPr lIns="0" anchor="ctr" wrap="square"/>
          <a:lstStyle>
            <a:lvl1pPr marL="0" indent="0" rtl="0">
              <a:buNone/>
              <a:defRPr sz="900" dirty="0"/>
            </a:lvl1pPr>
            <a:lvl2pPr>
              <a:defRPr sz="900" dirty="0"/>
            </a:lvl2pPr>
            <a:lvl3pPr>
              <a:defRPr sz="900" dirty="0"/>
            </a:lvl3pPr>
            <a:lvl4pPr>
              <a:defRPr sz="900" dirty="0"/>
            </a:lvl4pPr>
            <a:lvl5pPr>
              <a:defRPr sz="900" dirty="0"/>
            </a:lvl5pPr>
          </a:lstStyle>
          <a:p>
            <a:pPr/>
            <a:r>
              <a:rPr lang="en-GB" dirty="0"/>
              <a:t>Subtitle</a:t>
            </a:r>
          </a:p>
        </p:txBody>
      </p:sp>
      <p:sp>
        <p:nvSpPr>
          <p:cNvPr id="11" name="Textplatzhalter 10"/>
          <p:cNvSpPr>
            <a:spLocks noGrp="1"/>
          </p:cNvSpPr>
          <p:nvPr>
            <p:ph type="body" hasCustomPrompt="1" sz="quarter" idx="13"/>
          </p:nvPr>
        </p:nvSpPr>
        <p:spPr bwMode="white">
          <a:xfrm>
            <a:off x="371475" y="568327"/>
            <a:ext cx="5724525" cy="661384"/>
          </a:xfrm>
          <a:prstGeom prst="rect">
            <a:avLst/>
          </a:prstGeom>
          <a:ln>
            <a:headEnd type="none"/>
            <a:tailEnd type="none"/>
          </a:ln>
        </p:spPr>
        <p:txBody>
          <a:bodyPr lIns="0" tIns="45720" rIns="0" bIns="45720" wrap="square">
            <a:noAutofit/>
          </a:bodyPr>
          <a:lstStyle>
            <a:lvl1pPr marL="0" indent="0" rtl="0">
              <a:buFont typeface="Arial"/>
              <a:buNone/>
              <a:defRPr lang="de-DE" sz="2000" b="1" dirty="0">
                <a:latin typeface="+mj-lt"/>
              </a:defRPr>
            </a:lvl1pPr>
          </a:lstStyle>
          <a:p>
            <a:pPr marL="228600" indent="-228600">
              <a:spcBef>
                <a:spcPts val="0"/>
              </a:spcBef>
            </a:pPr>
            <a:r>
              <a:rPr lang="en-GB" dirty="0"/>
              <a:t>Title</a:t>
            </a:r>
          </a:p>
        </p:txBody>
      </p:sp>
      <p:sp>
        <p:nvSpPr>
          <p:cNvPr id="2" name="Slide Number Placeholder 5"/>
          <p:cNvSpPr txBox="1">
            <a:spLocks noChangeArrowheads="1"/>
          </p:cNvSpPr>
          <p:nvPr/>
        </p:nvSpPr>
        <p:spPr bwMode="white">
          <a:xfrm>
            <a:off x="11567608" y="6378987"/>
            <a:ext cx="262892" cy="138499"/>
          </a:xfrm>
          <a:prstGeom prst="rect">
            <a:avLst/>
          </a:prstGeom>
          <a:ln>
            <a:headEnd type="none"/>
            <a:tailEnd type="none"/>
          </a:ln>
        </p:spPr>
        <p:txBody>
          <a:bodyPr lIns="0" tIns="0" rIns="0" bIns="0" anchor="t" wrap="none">
            <a:spAutoFit/>
          </a:bodyPr>
          <a:lstStyle>
            <a:defPPr defTabSz="914400">
              <a:defRPr lang="en-US" dirty="0"/>
            </a:defPPr>
            <a:lvl1pPr marL="0" rtl="0" algn="r" defTabSz="914400">
              <a:defRPr sz="1200" kern="1200" dirty="0">
                <a:solidFill>
                  <a:schemeClr val="tx1"/>
                </a:solidFill>
                <a:latin typeface="Verdana"/>
                <a:ea typeface="Verdan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defTabSz="914400"/>
            <a:fld id="{87FFAB0F-877A-4FB5-AFB2-3B278CFF0712}" type="slidenum">
              <a:rPr lang="en-GB" sz="900" b="0" i="0" dirty="0">
                <a:solidFill>
                  <a:schemeClr val="tx1"/>
                </a:solidFill>
                <a:latin typeface="Verdana Pro Light"/>
              </a:rPr>
              <a:t>‹#›</a:t>
            </a:fld>
            <a:endParaRPr lang="en-GB" sz="900" b="0" i="0" dirty="0">
              <a:solidFill>
                <a:schemeClr val="tx1"/>
              </a:solidFill>
              <a:latin typeface="Verdana Pro Light"/>
            </a:endParaRPr>
          </a:p>
        </p:txBody>
      </p:sp>
      <p:sp>
        <p:nvSpPr>
          <p:cNvPr id="7" name="Footer Placeholder 4"/>
          <p:cNvSpPr txBox="1">
            <a:spLocks noChangeArrowheads="1"/>
          </p:cNvSpPr>
          <p:nvPr userDrawn="1"/>
        </p:nvSpPr>
        <p:spPr bwMode="white">
          <a:xfrm>
            <a:off x="371474" y="6661114"/>
            <a:ext cx="2380460" cy="123111"/>
          </a:xfrm>
          <a:prstGeom prst="rect">
            <a:avLst/>
          </a:prstGeom>
          <a:ln>
            <a:headEnd type="none"/>
            <a:tailEnd type="none"/>
          </a:ln>
        </p:spPr>
        <p:txBody>
          <a:bodyPr lIns="0" tIns="0" rIns="0" bIns="0" anchor="ctr" wrap="none">
            <a:spAutoFit/>
          </a:bodyPr>
          <a:lstStyle>
            <a:defPPr defTabSz="914400">
              <a:defRPr lang="en-US" dirty="0"/>
            </a:defPPr>
            <a:lvl1pPr marL="0" rtl="0" algn="r" defTabSz="914400">
              <a:defRPr sz="900" kern="1200" dirty="0">
                <a:solidFill>
                  <a:schemeClr val="tx1"/>
                </a:solidFill>
                <a:latin typeface="Verdana Pro"/>
                <a:ea typeface="+mn-e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algn="l" defTabSz="914400"/>
            <a:r>
              <a:rPr lang="en-GB" sz="800" dirty="0">
                <a:solidFill>
                  <a:schemeClr val="tx1"/>
                </a:solidFill>
                <a:latin typeface="+mn-lt"/>
                <a:ea typeface="Verdana"/>
              </a:rPr>
              <a:t>Internal | Client confidential | Strictly confidential</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Content | Picture Round Right">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10" name="Bildplatzhalter 9"/>
          <p:cNvSpPr>
            <a:spLocks noGrp="1"/>
          </p:cNvSpPr>
          <p:nvPr>
            <p:ph type="pic" hasCustomPrompt="1" sz="quarter" idx="10"/>
          </p:nvPr>
        </p:nvSpPr>
        <p:spPr bwMode="white">
          <a:xfrm>
            <a:off x="7353300" y="0"/>
            <a:ext cx="4838700" cy="6858000"/>
          </a:xfrm>
          <a:custGeom>
            <a:avLst/>
            <a:gdLst>
              <a:gd name="connsiteX0" fmla="*/ 252412 w 4838700"/>
              <a:gd name="connsiteY0" fmla="*/ 0 h 6858000"/>
              <a:gd name="connsiteX1" fmla="*/ 4838700 w 4838700"/>
              <a:gd name="connsiteY1" fmla="*/ 0 h 6858000"/>
              <a:gd name="connsiteX2" fmla="*/ 4838700 w 4838700"/>
              <a:gd name="connsiteY2" fmla="*/ 6858000 h 6858000"/>
              <a:gd name="connsiteX3" fmla="*/ 252412 w 4838700"/>
              <a:gd name="connsiteY3" fmla="*/ 6858000 h 6858000"/>
              <a:gd name="connsiteX4" fmla="*/ 0 w 4838700"/>
              <a:gd name="connsiteY4" fmla="*/ 6605588 h 6858000"/>
              <a:gd name="connsiteX5" fmla="*/ 0 w 4838700"/>
              <a:gd name="connsiteY5" fmla="*/ 252412 h 6858000"/>
              <a:gd name="connsiteX6" fmla="*/ 252412 w 483870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38700" h="6858000" fill="norm">
                <a:moveTo>
                  <a:pt x="252412" y="0"/>
                </a:moveTo>
                <a:lnTo>
                  <a:pt x="4838700" y="0"/>
                </a:lnTo>
                <a:lnTo>
                  <a:pt x="4838700" y="6858000"/>
                </a:lnTo>
                <a:lnTo>
                  <a:pt x="252412" y="6858000"/>
                </a:lnTo>
                <a:cubicBezTo>
                  <a:pt x="113009" y="6858000"/>
                  <a:pt x="0" y="6744991"/>
                  <a:pt x="0" y="6605588"/>
                </a:cubicBezTo>
                <a:lnTo>
                  <a:pt x="0" y="252412"/>
                </a:lnTo>
                <a:cubicBezTo>
                  <a:pt x="0" y="113009"/>
                  <a:pt x="113009" y="0"/>
                  <a:pt x="252412" y="0"/>
                </a:cubicBezTo>
                <a:close/>
              </a:path>
            </a:pathLst>
          </a:custGeom>
          <a:pattFill prst="dkUpDiag">
            <a:fgClr>
              <a:schemeClr val="accent1"/>
            </a:fgClr>
            <a:bgClr>
              <a:schemeClr val="lt1"/>
            </a:bgClr>
          </a:pattFill>
          <a:ln>
            <a:headEnd type="none"/>
            <a:tailEnd type="none"/>
          </a:ln>
        </p:spPr>
        <p:txBody>
          <a:bodyPr bIns="756000" anchor="ctr" wrap="square">
            <a:noAutofit/>
          </a:bodyPr>
          <a:lstStyle>
            <a:lvl1pPr marL="0" indent="0" rtl="0" algn="ctr">
              <a:buNone/>
              <a:defRPr lang="en-US" sz="1000" b="0" dirty="0">
                <a:latin typeface="+mn-lt"/>
              </a:defRPr>
            </a:lvl1pPr>
          </a:lstStyle>
          <a:p>
            <a:pPr marL="228600" indent="-228600" rtl="0" algn="ctr" defTabSz="914400">
              <a:lnSpc>
                <a:spcPct val="90000"/>
              </a:lnSpc>
              <a:spcBef>
                <a:spcPts val="1000"/>
              </a:spcBef>
              <a:spcAft>
                <a:spcPts val="0"/>
              </a:spcAft>
              <a:buClrTx/>
              <a:buSzTx/>
              <a:tabLst/>
            </a:pPr>
            <a:r>
              <a:rPr lang="en-GB" dirty="0"/>
              <a:t>CLICK ICON TO ADD PICTURE</a:t>
            </a:r>
          </a:p>
        </p:txBody>
      </p:sp>
      <p:sp>
        <p:nvSpPr>
          <p:cNvPr id="9" name="Textplatzhalter 18"/>
          <p:cNvSpPr>
            <a:spLocks noGrp="1"/>
          </p:cNvSpPr>
          <p:nvPr>
            <p:ph type="body" hasCustomPrompt="1" sz="quarter" idx="12"/>
          </p:nvPr>
        </p:nvSpPr>
        <p:spPr bwMode="white">
          <a:xfrm>
            <a:off x="371475" y="307976"/>
            <a:ext cx="3199498" cy="260350"/>
          </a:xfrm>
          <a:prstGeom prst="rect">
            <a:avLst/>
          </a:prstGeom>
          <a:ln>
            <a:headEnd type="none"/>
            <a:tailEnd type="none"/>
          </a:ln>
        </p:spPr>
        <p:txBody>
          <a:bodyPr lIns="0" anchor="ctr" wrap="square"/>
          <a:lstStyle>
            <a:lvl1pPr marL="0" indent="0" rtl="0">
              <a:buNone/>
              <a:defRPr sz="900" dirty="0"/>
            </a:lvl1pPr>
            <a:lvl2pPr>
              <a:defRPr sz="900" dirty="0"/>
            </a:lvl2pPr>
            <a:lvl3pPr>
              <a:defRPr sz="900" dirty="0"/>
            </a:lvl3pPr>
            <a:lvl4pPr>
              <a:defRPr sz="900" dirty="0"/>
            </a:lvl4pPr>
            <a:lvl5pPr>
              <a:defRPr sz="900" dirty="0"/>
            </a:lvl5pPr>
          </a:lstStyle>
          <a:p>
            <a:pPr/>
            <a:r>
              <a:rPr lang="en-GB" dirty="0"/>
              <a:t>Subtitle</a:t>
            </a:r>
          </a:p>
        </p:txBody>
      </p:sp>
      <p:sp>
        <p:nvSpPr>
          <p:cNvPr id="11" name="Textplatzhalter 10"/>
          <p:cNvSpPr>
            <a:spLocks noGrp="1"/>
          </p:cNvSpPr>
          <p:nvPr>
            <p:ph type="body" hasCustomPrompt="1" sz="quarter" idx="13"/>
          </p:nvPr>
        </p:nvSpPr>
        <p:spPr bwMode="white">
          <a:xfrm>
            <a:off x="371475" y="568327"/>
            <a:ext cx="5724525" cy="661384"/>
          </a:xfrm>
          <a:prstGeom prst="rect">
            <a:avLst/>
          </a:prstGeom>
          <a:ln>
            <a:headEnd type="none"/>
            <a:tailEnd type="none"/>
          </a:ln>
        </p:spPr>
        <p:txBody>
          <a:bodyPr lIns="0" tIns="45720" rIns="0" bIns="45720" wrap="square">
            <a:noAutofit/>
          </a:bodyPr>
          <a:lstStyle>
            <a:lvl1pPr marL="0" indent="0" rtl="0">
              <a:buNone/>
              <a:defRPr lang="de-DE" sz="2000" b="1" dirty="0">
                <a:latin typeface="+mj-lt"/>
              </a:defRPr>
            </a:lvl1pPr>
          </a:lstStyle>
          <a:p>
            <a:pPr marL="228600" indent="-228600">
              <a:spcBef>
                <a:spcPts val="0"/>
              </a:spcBef>
            </a:pPr>
            <a:r>
              <a:rPr lang="en-GB" dirty="0"/>
              <a:t>Title</a:t>
            </a:r>
          </a:p>
        </p:txBody>
      </p:sp>
      <p:sp>
        <p:nvSpPr>
          <p:cNvPr id="2" name="Slide Number Placeholder 5"/>
          <p:cNvSpPr txBox="1">
            <a:spLocks noChangeArrowheads="1"/>
          </p:cNvSpPr>
          <p:nvPr/>
        </p:nvSpPr>
        <p:spPr bwMode="white">
          <a:xfrm>
            <a:off x="11567608" y="6378987"/>
            <a:ext cx="262892" cy="138499"/>
          </a:xfrm>
          <a:prstGeom prst="rect">
            <a:avLst/>
          </a:prstGeom>
          <a:ln>
            <a:headEnd type="none"/>
            <a:tailEnd type="none"/>
          </a:ln>
        </p:spPr>
        <p:txBody>
          <a:bodyPr lIns="0" tIns="0" rIns="0" bIns="0" anchor="t" wrap="none">
            <a:spAutoFit/>
          </a:bodyPr>
          <a:lstStyle>
            <a:defPPr defTabSz="914400">
              <a:defRPr lang="en-US" dirty="0"/>
            </a:defPPr>
            <a:lvl1pPr marL="0" rtl="0" algn="r" defTabSz="914400">
              <a:defRPr sz="1200" kern="1200" dirty="0">
                <a:solidFill>
                  <a:schemeClr val="tx1"/>
                </a:solidFill>
                <a:latin typeface="Verdana"/>
                <a:ea typeface="Verdan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defTabSz="914400"/>
            <a:fld id="{87FFAB0F-877A-4FB5-AFB2-3B278CFF0712}" type="slidenum">
              <a:rPr lang="en-GB" sz="900" b="0" i="0" dirty="0">
                <a:solidFill>
                  <a:schemeClr val="tx1"/>
                </a:solidFill>
                <a:latin typeface="Verdana Pro Light"/>
              </a:rPr>
              <a:t>‹#›</a:t>
            </a:fld>
            <a:endParaRPr lang="en-GB" sz="900" b="0" i="0" dirty="0">
              <a:solidFill>
                <a:schemeClr val="tx1"/>
              </a:solidFill>
              <a:latin typeface="Verdana Pro Light"/>
            </a:endParaRPr>
          </a:p>
        </p:txBody>
      </p:sp>
      <p:sp>
        <p:nvSpPr>
          <p:cNvPr id="7" name="Footer Placeholder 4"/>
          <p:cNvSpPr txBox="1">
            <a:spLocks noChangeArrowheads="1"/>
          </p:cNvSpPr>
          <p:nvPr userDrawn="1"/>
        </p:nvSpPr>
        <p:spPr bwMode="white">
          <a:xfrm>
            <a:off x="373929" y="6668809"/>
            <a:ext cx="2380460" cy="123111"/>
          </a:xfrm>
          <a:prstGeom prst="rect">
            <a:avLst/>
          </a:prstGeom>
          <a:ln>
            <a:headEnd type="none"/>
            <a:tailEnd type="none"/>
          </a:ln>
        </p:spPr>
        <p:txBody>
          <a:bodyPr lIns="0" tIns="0" rIns="0" bIns="0" anchor="ctr" wrap="none">
            <a:spAutoFit/>
          </a:bodyPr>
          <a:lstStyle>
            <a:defPPr defTabSz="914400">
              <a:defRPr lang="en-US" dirty="0"/>
            </a:defPPr>
            <a:lvl1pPr marL="0" rtl="0" algn="r" defTabSz="914400">
              <a:defRPr sz="900" kern="1200" dirty="0">
                <a:solidFill>
                  <a:schemeClr val="tx1"/>
                </a:solidFill>
                <a:latin typeface="Verdana Pro"/>
                <a:ea typeface="+mn-e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algn="l" defTabSz="914400"/>
            <a:r>
              <a:rPr lang="en-GB" sz="800" dirty="0">
                <a:solidFill>
                  <a:schemeClr val="tx1"/>
                </a:solidFill>
                <a:latin typeface="+mn-lt"/>
                <a:ea typeface="Verdana"/>
              </a:rPr>
              <a:t>Internal | Client confidential | Strictly 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 Bullets">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9" name="Textplatzhalter 18"/>
          <p:cNvSpPr>
            <a:spLocks noGrp="1"/>
          </p:cNvSpPr>
          <p:nvPr>
            <p:ph type="body" hasCustomPrompt="1" sz="quarter" idx="12"/>
          </p:nvPr>
        </p:nvSpPr>
        <p:spPr bwMode="white">
          <a:xfrm>
            <a:off x="371475" y="307976"/>
            <a:ext cx="3199498" cy="260350"/>
          </a:xfrm>
          <a:prstGeom prst="rect">
            <a:avLst/>
          </a:prstGeom>
          <a:ln>
            <a:headEnd type="none"/>
            <a:tailEnd type="none"/>
          </a:ln>
        </p:spPr>
        <p:txBody>
          <a:bodyPr lIns="0" anchor="ctr" wrap="square"/>
          <a:lstStyle>
            <a:lvl1pPr marL="0" indent="0" rtl="0">
              <a:buNone/>
              <a:defRPr sz="900" dirty="0">
                <a:latin typeface="+mn-lt"/>
              </a:defRPr>
            </a:lvl1pPr>
            <a:lvl2pPr>
              <a:defRPr sz="900" dirty="0"/>
            </a:lvl2pPr>
            <a:lvl3pPr>
              <a:defRPr sz="900" dirty="0"/>
            </a:lvl3pPr>
            <a:lvl4pPr>
              <a:defRPr sz="900" dirty="0"/>
            </a:lvl4pPr>
            <a:lvl5pPr>
              <a:defRPr sz="900" dirty="0"/>
            </a:lvl5pPr>
          </a:lstStyle>
          <a:p>
            <a:pPr/>
            <a:r>
              <a:rPr lang="en-GB" dirty="0"/>
              <a:t>Subtitle</a:t>
            </a:r>
          </a:p>
        </p:txBody>
      </p:sp>
      <p:sp>
        <p:nvSpPr>
          <p:cNvPr id="11" name="Textplatzhalter 10"/>
          <p:cNvSpPr>
            <a:spLocks noGrp="1"/>
          </p:cNvSpPr>
          <p:nvPr>
            <p:ph type="body" hasCustomPrompt="1" sz="quarter" idx="13"/>
          </p:nvPr>
        </p:nvSpPr>
        <p:spPr bwMode="white">
          <a:xfrm>
            <a:off x="371475" y="568327"/>
            <a:ext cx="11449050" cy="661384"/>
          </a:xfrm>
          <a:prstGeom prst="rect">
            <a:avLst/>
          </a:prstGeom>
          <a:ln>
            <a:headEnd type="none"/>
            <a:tailEnd type="none"/>
          </a:ln>
        </p:spPr>
        <p:txBody>
          <a:bodyPr lIns="0" tIns="45720" rIns="0" bIns="45720" wrap="square">
            <a:noAutofit/>
          </a:bodyPr>
          <a:lstStyle>
            <a:lvl1pPr marL="0" indent="0" rtl="0">
              <a:buFont typeface="Arial"/>
              <a:buNone/>
              <a:defRPr lang="de-DE" sz="2000" b="1" dirty="0">
                <a:latin typeface="+mj-lt"/>
              </a:defRPr>
            </a:lvl1pPr>
          </a:lstStyle>
          <a:p>
            <a:pPr marL="228600" indent="-228600">
              <a:spcBef>
                <a:spcPts val="0"/>
              </a:spcBef>
            </a:pPr>
            <a:r>
              <a:rPr lang="en-GB" dirty="0"/>
              <a:t>Title</a:t>
            </a:r>
          </a:p>
        </p:txBody>
      </p:sp>
      <p:sp>
        <p:nvSpPr>
          <p:cNvPr id="5" name="Text Placeholder 4"/>
          <p:cNvSpPr>
            <a:spLocks noGrp="1"/>
          </p:cNvSpPr>
          <p:nvPr>
            <p:ph type="body" hasCustomPrompt="1" sz="quarter" idx="18"/>
          </p:nvPr>
        </p:nvSpPr>
        <p:spPr bwMode="white">
          <a:xfrm>
            <a:off x="371475" y="1409702"/>
            <a:ext cx="11449049" cy="4791074"/>
          </a:xfrm>
          <a:prstGeom prst="rect">
            <a:avLst/>
          </a:prstGeom>
          <a:ln>
            <a:headEnd type="none"/>
            <a:tailEnd type="none"/>
          </a:ln>
        </p:spPr>
        <p:txBody>
          <a:bodyPr lIns="0" rIns="0" wrap="square"/>
          <a:lstStyle>
            <a:lvl1pPr marL="180975" indent="-180975" rtl="0">
              <a:spcBef>
                <a:spcPts val="600"/>
              </a:spcBef>
              <a:defRPr sz="1200" dirty="0">
                <a:latin typeface="+mn-lt"/>
              </a:defRPr>
            </a:lvl1pPr>
            <a:lvl2pPr marL="628650" indent="-171450" rtl="0">
              <a:spcBef>
                <a:spcPts val="600"/>
              </a:spcBef>
              <a:defRPr sz="1200" dirty="0">
                <a:latin typeface="+mn-lt"/>
              </a:defRPr>
            </a:lvl2pPr>
            <a:lvl3pPr marL="1076325" indent="-161925" rtl="0">
              <a:spcBef>
                <a:spcPts val="600"/>
              </a:spcBef>
              <a:defRPr sz="1200" dirty="0">
                <a:latin typeface="+mn-lt"/>
              </a:defRPr>
            </a:lvl3pPr>
            <a:lvl4pPr marL="1524000" indent="-152400" rtl="0">
              <a:spcBef>
                <a:spcPts val="600"/>
              </a:spcBef>
              <a:defRPr sz="1200" dirty="0">
                <a:latin typeface="+mn-lt"/>
              </a:defRPr>
            </a:lvl4pPr>
            <a:lvl5pPr marL="1971675" indent="-142875" rtl="0">
              <a:spcBef>
                <a:spcPts val="600"/>
              </a:spcBef>
              <a:defRPr sz="1200" dirty="0">
                <a:latin typeface="+mn-lt"/>
              </a:defRPr>
            </a:lvl5pPr>
          </a:lstStyle>
          <a:p>
            <a:pPr/>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7" name="Footer Placeholder 4"/>
          <p:cNvSpPr txBox="1">
            <a:spLocks noChangeArrowheads="1"/>
          </p:cNvSpPr>
          <p:nvPr userDrawn="1"/>
        </p:nvSpPr>
        <p:spPr bwMode="white">
          <a:xfrm>
            <a:off x="371474" y="6661114"/>
            <a:ext cx="2380460" cy="123111"/>
          </a:xfrm>
          <a:prstGeom prst="rect">
            <a:avLst/>
          </a:prstGeom>
          <a:ln>
            <a:headEnd type="none"/>
            <a:tailEnd type="none"/>
          </a:ln>
        </p:spPr>
        <p:txBody>
          <a:bodyPr lIns="0" tIns="0" rIns="0" bIns="0" anchor="ctr" wrap="none">
            <a:spAutoFit/>
          </a:bodyPr>
          <a:lstStyle>
            <a:defPPr defTabSz="914400">
              <a:defRPr lang="de-DE" dirty="0"/>
            </a:defPPr>
            <a:lvl1pPr defTabSz="914400">
              <a:defRPr sz="800" dirty="0">
                <a:ea typeface="Verdana"/>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defTabSz="914400"/>
            <a:r>
              <a:rPr lang="en-GB" dirty="0"/>
              <a:t>Internal | Client confidential | Strictly confidential</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Content | Picture Round Left">
    <p:bg>
      <p:bgPr>
        <a:solidFill>
          <a:schemeClr val="bg1"/>
        </a:solidFill>
      </p:bgPr>
    </p:bg>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4" name="Bildplatzhalter 3"/>
          <p:cNvSpPr>
            <a:spLocks noGrp="1"/>
          </p:cNvSpPr>
          <p:nvPr>
            <p:ph type="pic" hasCustomPrompt="1" sz="quarter" idx="10"/>
          </p:nvPr>
        </p:nvSpPr>
        <p:spPr bwMode="white">
          <a:xfrm>
            <a:off x="0" y="0"/>
            <a:ext cx="3640668" cy="6858000"/>
          </a:xfrm>
          <a:custGeom>
            <a:avLst/>
            <a:gdLst>
              <a:gd name="connsiteX0" fmla="*/ 0 w 3640668"/>
              <a:gd name="connsiteY0" fmla="*/ 0 h 6858000"/>
              <a:gd name="connsiteX1" fmla="*/ 3390900 w 3640668"/>
              <a:gd name="connsiteY1" fmla="*/ 0 h 6858000"/>
              <a:gd name="connsiteX2" fmla="*/ 3638184 w 3640668"/>
              <a:gd name="connsiteY2" fmla="*/ 201542 h 6858000"/>
              <a:gd name="connsiteX3" fmla="*/ 3640668 w 3640668"/>
              <a:gd name="connsiteY3" fmla="*/ 226184 h 6858000"/>
              <a:gd name="connsiteX4" fmla="*/ 3640668 w 3640668"/>
              <a:gd name="connsiteY4" fmla="*/ 6631816 h 6858000"/>
              <a:gd name="connsiteX5" fmla="*/ 3638184 w 3640668"/>
              <a:gd name="connsiteY5" fmla="*/ 6656458 h 6858000"/>
              <a:gd name="connsiteX6" fmla="*/ 3390900 w 3640668"/>
              <a:gd name="connsiteY6" fmla="*/ 6858000 h 6858000"/>
              <a:gd name="connsiteX7" fmla="*/ 0 w 3640668"/>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0668" h="6858000" fill="norm">
                <a:moveTo>
                  <a:pt x="0" y="0"/>
                </a:moveTo>
                <a:lnTo>
                  <a:pt x="3390900" y="0"/>
                </a:lnTo>
                <a:cubicBezTo>
                  <a:pt x="3512878" y="0"/>
                  <a:pt x="3614647" y="86523"/>
                  <a:pt x="3638184" y="201542"/>
                </a:cubicBezTo>
                <a:lnTo>
                  <a:pt x="3640668" y="226184"/>
                </a:lnTo>
                <a:lnTo>
                  <a:pt x="3640668" y="6631816"/>
                </a:lnTo>
                <a:lnTo>
                  <a:pt x="3638184" y="6656458"/>
                </a:lnTo>
                <a:cubicBezTo>
                  <a:pt x="3614647" y="6771478"/>
                  <a:pt x="3512878" y="6858000"/>
                  <a:pt x="3390900" y="6858000"/>
                </a:cubicBezTo>
                <a:lnTo>
                  <a:pt x="0" y="6858000"/>
                </a:lnTo>
                <a:close/>
              </a:path>
            </a:pathLst>
          </a:custGeom>
          <a:pattFill prst="dkUpDiag">
            <a:fgClr>
              <a:schemeClr val="accent1"/>
            </a:fgClr>
            <a:bgClr>
              <a:schemeClr val="lt1"/>
            </a:bgClr>
          </a:pattFill>
          <a:ln>
            <a:headEnd type="none"/>
            <a:tailEnd type="none"/>
          </a:ln>
        </p:spPr>
        <p:txBody>
          <a:bodyPr bIns="756000" anchor="ctr" wrap="square">
            <a:noAutofit/>
          </a:bodyPr>
          <a:lstStyle>
            <a:lvl1pPr marL="0" indent="0" rtl="0" algn="ctr">
              <a:buNone/>
              <a:defRPr lang="en-US" sz="1000" b="0" dirty="0">
                <a:latin typeface="+mn-lt"/>
              </a:defRPr>
            </a:lvl1pPr>
          </a:lstStyle>
          <a:p>
            <a:pPr marL="228600" indent="-228600" rtl="0" algn="ctr" defTabSz="914400">
              <a:lnSpc>
                <a:spcPct val="90000"/>
              </a:lnSpc>
              <a:spcBef>
                <a:spcPts val="1000"/>
              </a:spcBef>
              <a:spcAft>
                <a:spcPts val="0"/>
              </a:spcAft>
              <a:buClrTx/>
              <a:buSzTx/>
              <a:tabLst/>
            </a:pPr>
            <a:r>
              <a:rPr lang="en-GB" dirty="0"/>
              <a:t>CLICK ICON TO ADD PICTURE</a:t>
            </a:r>
          </a:p>
        </p:txBody>
      </p:sp>
      <p:sp>
        <p:nvSpPr>
          <p:cNvPr id="9" name="Textplatzhalter 18"/>
          <p:cNvSpPr>
            <a:spLocks noGrp="1"/>
          </p:cNvSpPr>
          <p:nvPr>
            <p:ph type="body" hasCustomPrompt="1" sz="quarter" idx="12"/>
          </p:nvPr>
        </p:nvSpPr>
        <p:spPr bwMode="white">
          <a:xfrm>
            <a:off x="4017433" y="307976"/>
            <a:ext cx="2897718" cy="260350"/>
          </a:xfrm>
          <a:prstGeom prst="rect">
            <a:avLst/>
          </a:prstGeom>
          <a:ln>
            <a:headEnd type="none"/>
            <a:tailEnd type="none"/>
          </a:ln>
        </p:spPr>
        <p:txBody>
          <a:bodyPr lIns="0" anchor="ctr" wrap="square"/>
          <a:lstStyle>
            <a:lvl1pPr marL="0" indent="0" rtl="0">
              <a:buNone/>
              <a:defRPr sz="900" dirty="0">
                <a:solidFill>
                  <a:schemeClr val="tx1"/>
                </a:solidFill>
              </a:defRPr>
            </a:lvl1pPr>
            <a:lvl2pPr>
              <a:defRPr sz="900" dirty="0"/>
            </a:lvl2pPr>
            <a:lvl3pPr>
              <a:defRPr sz="900" dirty="0"/>
            </a:lvl3pPr>
            <a:lvl4pPr>
              <a:defRPr sz="900" dirty="0"/>
            </a:lvl4pPr>
            <a:lvl5pPr>
              <a:defRPr sz="900" dirty="0"/>
            </a:lvl5pPr>
          </a:lstStyle>
          <a:p>
            <a:pPr/>
            <a:r>
              <a:rPr lang="en-GB" dirty="0"/>
              <a:t>Subtitle</a:t>
            </a:r>
          </a:p>
        </p:txBody>
      </p:sp>
      <p:sp>
        <p:nvSpPr>
          <p:cNvPr id="11" name="Textplatzhalter 10"/>
          <p:cNvSpPr>
            <a:spLocks noGrp="1"/>
          </p:cNvSpPr>
          <p:nvPr>
            <p:ph type="body" hasCustomPrompt="1" sz="quarter" idx="13"/>
          </p:nvPr>
        </p:nvSpPr>
        <p:spPr bwMode="white">
          <a:xfrm>
            <a:off x="4017434" y="568327"/>
            <a:ext cx="7803092" cy="661384"/>
          </a:xfrm>
          <a:prstGeom prst="rect">
            <a:avLst/>
          </a:prstGeom>
          <a:ln>
            <a:headEnd type="none"/>
            <a:tailEnd type="none"/>
          </a:ln>
        </p:spPr>
        <p:txBody>
          <a:bodyPr lIns="0" tIns="45720" rIns="0" bIns="45720" wrap="square">
            <a:noAutofit/>
          </a:bodyPr>
          <a:lstStyle>
            <a:lvl1pPr marL="0" indent="0" rtl="0">
              <a:buFont typeface="Arial"/>
              <a:buNone/>
              <a:defRPr lang="de-DE" sz="2000" b="1" dirty="0">
                <a:latin typeface="+mj-lt"/>
              </a:defRPr>
            </a:lvl1pPr>
          </a:lstStyle>
          <a:p>
            <a:pPr marL="228600" indent="-228600">
              <a:spcBef>
                <a:spcPts val="0"/>
              </a:spcBef>
            </a:pPr>
            <a:r>
              <a:rPr lang="en-GB" dirty="0"/>
              <a:t>Title</a:t>
            </a:r>
          </a:p>
        </p:txBody>
      </p:sp>
      <p:sp>
        <p:nvSpPr>
          <p:cNvPr id="8" name="Textplatzhalter 3"/>
          <p:cNvSpPr>
            <a:spLocks noGrp="1"/>
          </p:cNvSpPr>
          <p:nvPr>
            <p:ph type="body" hasCustomPrompt="1" sz="quarter" idx="14"/>
          </p:nvPr>
        </p:nvSpPr>
        <p:spPr bwMode="white">
          <a:xfrm>
            <a:off x="371474" y="6661114"/>
            <a:ext cx="2380460" cy="110800"/>
          </a:xfrm>
          <a:prstGeom prst="rect">
            <a:avLst/>
          </a:prstGeom>
          <a:ln>
            <a:headEnd type="none"/>
            <a:tailEnd type="none"/>
          </a:ln>
        </p:spPr>
        <p:txBody>
          <a:bodyPr lIns="0" tIns="0" rIns="0" bIns="0" anchor="ctr" wrap="none">
            <a:spAutoFit/>
          </a:bodyPr>
          <a:lstStyle>
            <a:lvl1pPr marL="0" indent="0" rtl="0">
              <a:buNone/>
              <a:defRPr lang="en-US" sz="700" dirty="0">
                <a:ea typeface="Verdana"/>
              </a:defRPr>
            </a:lvl1pPr>
          </a:lstStyle>
          <a:p>
            <a:pPr algn="l"/>
            <a:r>
              <a:rPr lang="en-GB" sz="800" dirty="0">
                <a:solidFill>
                  <a:schemeClr val="tx1"/>
                </a:solidFill>
                <a:latin typeface="+mn-lt"/>
                <a:ea typeface="Verdana"/>
              </a:rPr>
              <a:t>Internal | Client confidential | Strictly confidential</a:t>
            </a:r>
          </a:p>
        </p:txBody>
      </p:sp>
      <p:sp>
        <p:nvSpPr>
          <p:cNvPr id="10" name="Textplatzhalter 3"/>
          <p:cNvSpPr>
            <a:spLocks noGrp="1"/>
          </p:cNvSpPr>
          <p:nvPr>
            <p:ph type="body" hasCustomPrompt="1" sz="quarter" idx="15"/>
          </p:nvPr>
        </p:nvSpPr>
        <p:spPr bwMode="white">
          <a:xfrm>
            <a:off x="371474" y="6378987"/>
            <a:ext cx="787729" cy="157062"/>
          </a:xfrm>
          <a:prstGeom prst="rect">
            <a:avLst/>
          </a:prstGeom>
          <a:blipFill>
            <a:blip r:embed="rId5">
              <a:alphaModFix amt="100000"/>
            </a:blip>
            <a:srcRect/>
            <a:stretch>
              <a:fillRect/>
            </a:stretch>
          </a:blipFill>
          <a:ln>
            <a:headEnd type="none"/>
            <a:tailEnd type="none"/>
          </a:ln>
        </p:spPr>
        <p:txBody>
          <a:bodyPr lIns="0" tIns="0" rIns="0" bIns="0" anchor="ctr" wrap="none">
            <a:noAutofit/>
          </a:bodyPr>
          <a:lstStyle>
            <a:lvl1pPr marL="0" indent="0" rtl="0">
              <a:buNone/>
              <a:defRPr lang="en-US" sz="700" dirty="0">
                <a:ea typeface="Verdana"/>
              </a:defRPr>
            </a:lvl1pPr>
          </a:lstStyle>
          <a:p>
            <a:pPr algn="l"/>
            <a:r>
              <a:rPr lang="en-GB" sz="800" dirty="0">
                <a:solidFill>
                  <a:schemeClr val="tx1"/>
                </a:solidFill>
                <a:latin typeface="+mn-lt"/>
                <a:ea typeface="Verdana"/>
              </a:rPr>
              <a:t> </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Content | Picture Round Left Small">
    <p:bg>
      <p:bgPr>
        <a:solidFill>
          <a:schemeClr val="bg1"/>
        </a:solidFill>
      </p:bgPr>
    </p:bg>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4" name="Bildplatzhalter 3"/>
          <p:cNvSpPr>
            <a:spLocks noGrp="1"/>
          </p:cNvSpPr>
          <p:nvPr>
            <p:ph type="pic" hasCustomPrompt="1" sz="quarter" idx="10"/>
          </p:nvPr>
        </p:nvSpPr>
        <p:spPr bwMode="white">
          <a:xfrm>
            <a:off x="0" y="1412874"/>
            <a:ext cx="3116826" cy="4787901"/>
          </a:xfrm>
          <a:custGeom>
            <a:avLst/>
            <a:gdLst>
              <a:gd name="connsiteX0" fmla="*/ 0 w 3640668"/>
              <a:gd name="connsiteY0" fmla="*/ 0 h 6858000"/>
              <a:gd name="connsiteX1" fmla="*/ 3390900 w 3640668"/>
              <a:gd name="connsiteY1" fmla="*/ 0 h 6858000"/>
              <a:gd name="connsiteX2" fmla="*/ 3638184 w 3640668"/>
              <a:gd name="connsiteY2" fmla="*/ 201542 h 6858000"/>
              <a:gd name="connsiteX3" fmla="*/ 3640668 w 3640668"/>
              <a:gd name="connsiteY3" fmla="*/ 226184 h 6858000"/>
              <a:gd name="connsiteX4" fmla="*/ 3640668 w 3640668"/>
              <a:gd name="connsiteY4" fmla="*/ 6631816 h 6858000"/>
              <a:gd name="connsiteX5" fmla="*/ 3638184 w 3640668"/>
              <a:gd name="connsiteY5" fmla="*/ 6656458 h 6858000"/>
              <a:gd name="connsiteX6" fmla="*/ 3390900 w 3640668"/>
              <a:gd name="connsiteY6" fmla="*/ 6858000 h 6858000"/>
              <a:gd name="connsiteX7" fmla="*/ 0 w 3640668"/>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0668" h="6858000" fill="norm">
                <a:moveTo>
                  <a:pt x="0" y="0"/>
                </a:moveTo>
                <a:lnTo>
                  <a:pt x="3390900" y="0"/>
                </a:lnTo>
                <a:cubicBezTo>
                  <a:pt x="3512878" y="0"/>
                  <a:pt x="3614647" y="86523"/>
                  <a:pt x="3638184" y="201542"/>
                </a:cubicBezTo>
                <a:lnTo>
                  <a:pt x="3640668" y="226184"/>
                </a:lnTo>
                <a:lnTo>
                  <a:pt x="3640668" y="6631816"/>
                </a:lnTo>
                <a:lnTo>
                  <a:pt x="3638184" y="6656458"/>
                </a:lnTo>
                <a:cubicBezTo>
                  <a:pt x="3614647" y="6771478"/>
                  <a:pt x="3512878" y="6858000"/>
                  <a:pt x="3390900" y="6858000"/>
                </a:cubicBezTo>
                <a:lnTo>
                  <a:pt x="0" y="6858000"/>
                </a:lnTo>
                <a:close/>
              </a:path>
            </a:pathLst>
          </a:custGeom>
          <a:pattFill prst="dkUpDiag">
            <a:fgClr>
              <a:schemeClr val="accent1"/>
            </a:fgClr>
            <a:bgClr>
              <a:schemeClr val="lt1"/>
            </a:bgClr>
          </a:pattFill>
          <a:ln>
            <a:headEnd type="none"/>
            <a:tailEnd type="none"/>
          </a:ln>
        </p:spPr>
        <p:txBody>
          <a:bodyPr bIns="756000" anchor="ctr" wrap="square">
            <a:noAutofit/>
          </a:bodyPr>
          <a:lstStyle>
            <a:lvl1pPr marL="0" indent="0" rtl="0" algn="ctr">
              <a:buNone/>
              <a:defRPr lang="en-US" sz="1000" b="0" dirty="0">
                <a:latin typeface="+mn-lt"/>
              </a:defRPr>
            </a:lvl1pPr>
          </a:lstStyle>
          <a:p>
            <a:pPr marL="228600" indent="-228600" rtl="0" algn="ctr" defTabSz="914400">
              <a:lnSpc>
                <a:spcPct val="90000"/>
              </a:lnSpc>
              <a:spcBef>
                <a:spcPts val="1000"/>
              </a:spcBef>
              <a:spcAft>
                <a:spcPts val="0"/>
              </a:spcAft>
              <a:buClrTx/>
              <a:buSzTx/>
              <a:tabLst/>
            </a:pPr>
            <a:r>
              <a:rPr lang="en-GB" dirty="0"/>
              <a:t>CLICK ICON TO ADD PICTURE</a:t>
            </a:r>
          </a:p>
        </p:txBody>
      </p:sp>
      <p:sp>
        <p:nvSpPr>
          <p:cNvPr id="9" name="Textplatzhalter 18"/>
          <p:cNvSpPr>
            <a:spLocks noGrp="1"/>
          </p:cNvSpPr>
          <p:nvPr>
            <p:ph type="body" hasCustomPrompt="1" sz="quarter" idx="12"/>
          </p:nvPr>
        </p:nvSpPr>
        <p:spPr bwMode="white">
          <a:xfrm>
            <a:off x="371475" y="307976"/>
            <a:ext cx="2897718" cy="260350"/>
          </a:xfrm>
          <a:prstGeom prst="rect">
            <a:avLst/>
          </a:prstGeom>
          <a:ln>
            <a:headEnd type="none"/>
            <a:tailEnd type="none"/>
          </a:ln>
        </p:spPr>
        <p:txBody>
          <a:bodyPr lIns="0" anchor="ctr" wrap="square"/>
          <a:lstStyle>
            <a:lvl1pPr marL="0" indent="0" rtl="0">
              <a:buNone/>
              <a:defRPr sz="900" dirty="0">
                <a:solidFill>
                  <a:schemeClr val="tx1"/>
                </a:solidFill>
              </a:defRPr>
            </a:lvl1pPr>
            <a:lvl2pPr>
              <a:defRPr sz="900" dirty="0"/>
            </a:lvl2pPr>
            <a:lvl3pPr>
              <a:defRPr sz="900" dirty="0"/>
            </a:lvl3pPr>
            <a:lvl4pPr>
              <a:defRPr sz="900" dirty="0"/>
            </a:lvl4pPr>
            <a:lvl5pPr>
              <a:defRPr sz="900" dirty="0"/>
            </a:lvl5pPr>
          </a:lstStyle>
          <a:p>
            <a:pPr/>
            <a:r>
              <a:rPr lang="en-GB" dirty="0"/>
              <a:t>Subtitle</a:t>
            </a:r>
          </a:p>
        </p:txBody>
      </p:sp>
      <p:sp>
        <p:nvSpPr>
          <p:cNvPr id="11" name="Textplatzhalter 10"/>
          <p:cNvSpPr>
            <a:spLocks noGrp="1"/>
          </p:cNvSpPr>
          <p:nvPr>
            <p:ph type="body" hasCustomPrompt="1" sz="quarter" idx="13"/>
          </p:nvPr>
        </p:nvSpPr>
        <p:spPr bwMode="white">
          <a:xfrm>
            <a:off x="371475" y="568327"/>
            <a:ext cx="11449050" cy="661384"/>
          </a:xfrm>
          <a:prstGeom prst="rect">
            <a:avLst/>
          </a:prstGeom>
          <a:ln>
            <a:headEnd type="none"/>
            <a:tailEnd type="none"/>
          </a:ln>
        </p:spPr>
        <p:txBody>
          <a:bodyPr lIns="0" tIns="45720" rIns="0" bIns="45720" wrap="square">
            <a:noAutofit/>
          </a:bodyPr>
          <a:lstStyle>
            <a:lvl1pPr marL="0" indent="0" rtl="0">
              <a:buFont typeface="Arial"/>
              <a:buNone/>
              <a:defRPr lang="de-DE" sz="2000" b="1" dirty="0">
                <a:latin typeface="+mj-lt"/>
              </a:defRPr>
            </a:lvl1pPr>
          </a:lstStyle>
          <a:p>
            <a:pPr marL="228600" indent="-228600">
              <a:spcBef>
                <a:spcPts val="0"/>
              </a:spcBef>
            </a:pPr>
            <a:r>
              <a:rPr lang="en-GB" dirty="0"/>
              <a:t>Title</a:t>
            </a:r>
          </a:p>
        </p:txBody>
      </p:sp>
      <p:sp>
        <p:nvSpPr>
          <p:cNvPr id="12" name="Footer Placeholder 4"/>
          <p:cNvSpPr txBox="1">
            <a:spLocks noChangeArrowheads="1"/>
          </p:cNvSpPr>
          <p:nvPr userDrawn="1"/>
        </p:nvSpPr>
        <p:spPr bwMode="white">
          <a:xfrm>
            <a:off x="371474" y="6661114"/>
            <a:ext cx="2380460" cy="123111"/>
          </a:xfrm>
          <a:prstGeom prst="rect">
            <a:avLst/>
          </a:prstGeom>
          <a:ln>
            <a:headEnd type="none"/>
            <a:tailEnd type="none"/>
          </a:ln>
        </p:spPr>
        <p:txBody>
          <a:bodyPr lIns="0" tIns="0" rIns="0" bIns="0" anchor="ctr" wrap="none">
            <a:spAutoFit/>
          </a:bodyPr>
          <a:lstStyle>
            <a:defPPr defTabSz="914400">
              <a:defRPr lang="en-US" dirty="0"/>
            </a:defPPr>
            <a:lvl1pPr marL="0" rtl="0" algn="r" defTabSz="914400">
              <a:defRPr sz="900" kern="1200" dirty="0">
                <a:solidFill>
                  <a:schemeClr val="tx1"/>
                </a:solidFill>
                <a:latin typeface="Verdana Pro"/>
                <a:ea typeface="+mn-e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algn="l" defTabSz="914400"/>
            <a:r>
              <a:rPr lang="en-GB" sz="800" dirty="0">
                <a:solidFill>
                  <a:schemeClr val="tx1"/>
                </a:solidFill>
                <a:latin typeface="+mn-lt"/>
                <a:ea typeface="Verdana"/>
              </a:rPr>
              <a:t>Internal | Client confidential | Strictly confidential</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Chapter Divider">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2" name="Slide Number Placeholder 5"/>
          <p:cNvSpPr txBox="1">
            <a:spLocks noChangeArrowheads="1"/>
          </p:cNvSpPr>
          <p:nvPr/>
        </p:nvSpPr>
        <p:spPr bwMode="white">
          <a:xfrm>
            <a:off x="11567608" y="6378987"/>
            <a:ext cx="262892" cy="138499"/>
          </a:xfrm>
          <a:prstGeom prst="rect">
            <a:avLst/>
          </a:prstGeom>
          <a:ln>
            <a:headEnd type="none"/>
            <a:tailEnd type="none"/>
          </a:ln>
        </p:spPr>
        <p:txBody>
          <a:bodyPr lIns="0" tIns="0" rIns="0" bIns="0" anchor="t" wrap="none">
            <a:spAutoFit/>
          </a:bodyPr>
          <a:lstStyle>
            <a:defPPr defTabSz="914400">
              <a:defRPr lang="en-US" dirty="0"/>
            </a:defPPr>
            <a:lvl1pPr marL="0" rtl="0" algn="r" defTabSz="914400">
              <a:defRPr sz="1200" kern="1200" dirty="0">
                <a:solidFill>
                  <a:schemeClr val="tx1"/>
                </a:solidFill>
                <a:latin typeface="Verdana"/>
                <a:ea typeface="Verdan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defTabSz="914400"/>
            <a:fld id="{87FFAB0F-877A-4FB5-AFB2-3B278CFF0712}" type="slidenum">
              <a:rPr lang="en-GB" sz="900" b="0" i="0" dirty="0">
                <a:solidFill>
                  <a:schemeClr val="tx1"/>
                </a:solidFill>
                <a:latin typeface="Verdana Pro Light"/>
              </a:rPr>
              <a:t>‹#›</a:t>
            </a:fld>
            <a:endParaRPr lang="en-GB" sz="900" b="0" i="0" dirty="0">
              <a:solidFill>
                <a:schemeClr val="tx1"/>
              </a:solidFill>
              <a:latin typeface="Verdana Pro Light"/>
            </a:endParaRPr>
          </a:p>
        </p:txBody>
      </p:sp>
      <p:sp>
        <p:nvSpPr>
          <p:cNvPr id="4" name="Title 1"/>
          <p:cNvSpPr>
            <a:spLocks noGrp="1"/>
          </p:cNvSpPr>
          <p:nvPr>
            <p:ph type="ctrTitle" hasCustomPrompt="1"/>
          </p:nvPr>
        </p:nvSpPr>
        <p:spPr bwMode="white">
          <a:xfrm>
            <a:off x="371476" y="2705878"/>
            <a:ext cx="3398092" cy="737120"/>
          </a:xfrm>
          <a:prstGeom prst="rect">
            <a:avLst/>
          </a:prstGeom>
          <a:ln>
            <a:headEnd type="none"/>
            <a:tailEnd type="none"/>
          </a:ln>
        </p:spPr>
        <p:txBody>
          <a:bodyPr lIns="0" anchor="b" wrap="square"/>
          <a:lstStyle>
            <a:lvl1pPr marL="0" indent="0" rtl="0" algn="l">
              <a:lnSpc>
                <a:spcPct val="100000"/>
              </a:lnSpc>
              <a:buFont typeface="Arial"/>
              <a:buNone/>
              <a:defRPr sz="2000" b="1" dirty="0">
                <a:solidFill>
                  <a:schemeClr val="tx1"/>
                </a:solidFill>
                <a:latin typeface="+mj-lt"/>
              </a:defRPr>
            </a:lvl1pPr>
          </a:lstStyle>
          <a:p>
            <a:pPr/>
            <a:r>
              <a:rPr lang="en-GB" dirty="0"/>
              <a:t>Chapter</a:t>
            </a:r>
            <a:br>
              <a:rPr lang="en-GB" dirty="0"/>
            </a:br>
            <a:r>
              <a:rPr lang="en-GB" dirty="0"/>
              <a:t>Divider</a:t>
            </a:r>
          </a:p>
        </p:txBody>
      </p:sp>
      <p:sp>
        <p:nvSpPr>
          <p:cNvPr id="13" name="Bildplatzhalter 12"/>
          <p:cNvSpPr>
            <a:spLocks noGrp="1"/>
          </p:cNvSpPr>
          <p:nvPr>
            <p:ph type="pic" hasCustomPrompt="1" sz="quarter" idx="10"/>
          </p:nvPr>
        </p:nvSpPr>
        <p:spPr bwMode="white">
          <a:xfrm>
            <a:off x="4076700" y="0"/>
            <a:ext cx="8115300" cy="6858000"/>
          </a:xfrm>
          <a:custGeom>
            <a:avLst/>
            <a:gdLst>
              <a:gd name="connsiteX0" fmla="*/ 260352 w 8115300"/>
              <a:gd name="connsiteY0" fmla="*/ 0 h 6858000"/>
              <a:gd name="connsiteX1" fmla="*/ 8115300 w 8115300"/>
              <a:gd name="connsiteY1" fmla="*/ 0 h 6858000"/>
              <a:gd name="connsiteX2" fmla="*/ 8115300 w 8115300"/>
              <a:gd name="connsiteY2" fmla="*/ 6858000 h 6858000"/>
              <a:gd name="connsiteX3" fmla="*/ 581025 w 8115300"/>
              <a:gd name="connsiteY3" fmla="*/ 6858000 h 6858000"/>
              <a:gd name="connsiteX4" fmla="*/ 581025 w 8115300"/>
              <a:gd name="connsiteY4" fmla="*/ 6857999 h 6858000"/>
              <a:gd name="connsiteX5" fmla="*/ 260357 w 8115300"/>
              <a:gd name="connsiteY5" fmla="*/ 6857999 h 6858000"/>
              <a:gd name="connsiteX6" fmla="*/ 0 w 8115300"/>
              <a:gd name="connsiteY6" fmla="*/ 6597642 h 6858000"/>
              <a:gd name="connsiteX7" fmla="*/ 0 w 8115300"/>
              <a:gd name="connsiteY7" fmla="*/ 260356 h 6858000"/>
              <a:gd name="connsiteX8" fmla="*/ 159015 w 8115300"/>
              <a:gd name="connsiteY8" fmla="*/ 2045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5300" h="6858000" fill="norm">
                <a:moveTo>
                  <a:pt x="260352" y="0"/>
                </a:moveTo>
                <a:lnTo>
                  <a:pt x="8115300" y="0"/>
                </a:lnTo>
                <a:lnTo>
                  <a:pt x="8115300" y="6858000"/>
                </a:lnTo>
                <a:lnTo>
                  <a:pt x="581025" y="6858000"/>
                </a:lnTo>
                <a:lnTo>
                  <a:pt x="581025" y="6857999"/>
                </a:lnTo>
                <a:lnTo>
                  <a:pt x="260357" y="6857999"/>
                </a:lnTo>
                <a:cubicBezTo>
                  <a:pt x="116566" y="6857999"/>
                  <a:pt x="0" y="6741433"/>
                  <a:pt x="0" y="6597642"/>
                </a:cubicBezTo>
                <a:lnTo>
                  <a:pt x="0" y="260356"/>
                </a:lnTo>
                <a:cubicBezTo>
                  <a:pt x="0" y="152513"/>
                  <a:pt x="65569" y="59984"/>
                  <a:pt x="159015" y="20459"/>
                </a:cubicBezTo>
                <a:close/>
              </a:path>
            </a:pathLst>
          </a:custGeom>
          <a:pattFill prst="dkUpDiag">
            <a:fgClr>
              <a:schemeClr val="accent1"/>
            </a:fgClr>
            <a:bgClr>
              <a:schemeClr val="lt1"/>
            </a:bgClr>
          </a:pattFill>
          <a:ln>
            <a:headEnd type="none"/>
            <a:tailEnd type="none"/>
          </a:ln>
        </p:spPr>
        <p:txBody>
          <a:bodyPr bIns="756000" anchor="ctr" wrap="square">
            <a:noAutofit/>
          </a:bodyPr>
          <a:lstStyle>
            <a:lvl1pPr marL="0" indent="0" rtl="0" algn="ctr">
              <a:buNone/>
              <a:defRPr lang="en-US" sz="1000" b="0" dirty="0">
                <a:latin typeface="+mn-lt"/>
              </a:defRPr>
            </a:lvl1pPr>
          </a:lstStyle>
          <a:p>
            <a:pPr marL="228600" indent="-228600" rtl="0" algn="ctr" defTabSz="914400">
              <a:lnSpc>
                <a:spcPct val="90000"/>
              </a:lnSpc>
              <a:spcBef>
                <a:spcPts val="1000"/>
              </a:spcBef>
              <a:spcAft>
                <a:spcPts val="0"/>
              </a:spcAft>
              <a:buClrTx/>
              <a:buSzTx/>
              <a:tabLst/>
            </a:pPr>
            <a:r>
              <a:rPr lang="en-GB" dirty="0"/>
              <a:t>CLICK ICON TO ADD PICTURE</a:t>
            </a:r>
          </a:p>
        </p:txBody>
      </p:sp>
      <p:sp>
        <p:nvSpPr>
          <p:cNvPr id="6" name="Footer Placeholder 4"/>
          <p:cNvSpPr txBox="1">
            <a:spLocks noChangeArrowheads="1"/>
          </p:cNvSpPr>
          <p:nvPr userDrawn="1"/>
        </p:nvSpPr>
        <p:spPr bwMode="white">
          <a:xfrm>
            <a:off x="371474" y="6661114"/>
            <a:ext cx="2380460" cy="123111"/>
          </a:xfrm>
          <a:prstGeom prst="rect">
            <a:avLst/>
          </a:prstGeom>
          <a:ln>
            <a:headEnd type="none"/>
            <a:tailEnd type="none"/>
          </a:ln>
        </p:spPr>
        <p:txBody>
          <a:bodyPr lIns="0" tIns="0" rIns="0" bIns="0" anchor="ctr" wrap="none">
            <a:spAutoFit/>
          </a:bodyPr>
          <a:lstStyle>
            <a:defPPr defTabSz="914400">
              <a:defRPr lang="en-US" dirty="0"/>
            </a:defPPr>
            <a:lvl1pPr marL="0" rtl="0" algn="r" defTabSz="914400">
              <a:defRPr sz="900" kern="1200" dirty="0">
                <a:solidFill>
                  <a:schemeClr val="tx1"/>
                </a:solidFill>
                <a:latin typeface="Verdana Pro"/>
                <a:ea typeface="+mn-e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algn="l" defTabSz="914400"/>
            <a:r>
              <a:rPr lang="en-GB" sz="800" dirty="0">
                <a:solidFill>
                  <a:schemeClr val="tx1"/>
                </a:solidFill>
                <a:latin typeface="+mn-lt"/>
                <a:ea typeface="Verdana"/>
              </a:rPr>
              <a:t>Internal | Client confidential | Strictly confidential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References | 2">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9" name="Textplatzhalter 18"/>
          <p:cNvSpPr>
            <a:spLocks noGrp="1"/>
          </p:cNvSpPr>
          <p:nvPr>
            <p:ph type="body" hasCustomPrompt="1" sz="quarter" idx="12"/>
          </p:nvPr>
        </p:nvSpPr>
        <p:spPr bwMode="white">
          <a:xfrm>
            <a:off x="371475" y="307976"/>
            <a:ext cx="3199498" cy="260350"/>
          </a:xfrm>
          <a:prstGeom prst="rect">
            <a:avLst/>
          </a:prstGeom>
          <a:ln>
            <a:headEnd type="none"/>
            <a:tailEnd type="none"/>
          </a:ln>
        </p:spPr>
        <p:txBody>
          <a:bodyPr lIns="0" anchor="ctr" wrap="square"/>
          <a:lstStyle>
            <a:lvl1pPr marL="0" indent="0" rtl="0">
              <a:buNone/>
              <a:defRPr sz="900" dirty="0"/>
            </a:lvl1pPr>
            <a:lvl2pPr>
              <a:defRPr sz="900" dirty="0"/>
            </a:lvl2pPr>
            <a:lvl3pPr>
              <a:defRPr sz="900" dirty="0"/>
            </a:lvl3pPr>
            <a:lvl4pPr>
              <a:defRPr sz="900" dirty="0"/>
            </a:lvl4pPr>
            <a:lvl5pPr>
              <a:defRPr sz="900" dirty="0"/>
            </a:lvl5pPr>
          </a:lstStyle>
          <a:p>
            <a:pPr/>
            <a:r>
              <a:rPr lang="en-GB" dirty="0"/>
              <a:t>Subtitle</a:t>
            </a:r>
          </a:p>
        </p:txBody>
      </p:sp>
      <p:sp>
        <p:nvSpPr>
          <p:cNvPr id="11" name="Textplatzhalter 10"/>
          <p:cNvSpPr>
            <a:spLocks noGrp="1"/>
          </p:cNvSpPr>
          <p:nvPr>
            <p:ph type="body" hasCustomPrompt="1" sz="quarter" idx="13"/>
          </p:nvPr>
        </p:nvSpPr>
        <p:spPr bwMode="white">
          <a:xfrm>
            <a:off x="371475" y="568327"/>
            <a:ext cx="6438757" cy="661384"/>
          </a:xfrm>
          <a:prstGeom prst="rect">
            <a:avLst/>
          </a:prstGeom>
          <a:ln>
            <a:headEnd type="none"/>
            <a:tailEnd type="none"/>
          </a:ln>
        </p:spPr>
        <p:txBody>
          <a:bodyPr lIns="0" tIns="45720" rIns="0" bIns="45720" wrap="square">
            <a:noAutofit/>
          </a:bodyPr>
          <a:lstStyle>
            <a:lvl1pPr marL="0" indent="0" rtl="0">
              <a:buFont typeface="Arial"/>
              <a:buNone/>
              <a:defRPr lang="de-DE" sz="2000" b="1" dirty="0">
                <a:latin typeface="+mj-lt"/>
              </a:defRPr>
            </a:lvl1pPr>
          </a:lstStyle>
          <a:p>
            <a:pPr marL="228600" indent="-228600">
              <a:spcBef>
                <a:spcPts val="0"/>
              </a:spcBef>
            </a:pPr>
            <a:r>
              <a:rPr lang="en-GB" dirty="0"/>
              <a:t>Title</a:t>
            </a:r>
          </a:p>
        </p:txBody>
      </p:sp>
      <p:sp>
        <p:nvSpPr>
          <p:cNvPr id="2" name="Slide Number Placeholder 5"/>
          <p:cNvSpPr txBox="1">
            <a:spLocks noChangeArrowheads="1"/>
          </p:cNvSpPr>
          <p:nvPr/>
        </p:nvSpPr>
        <p:spPr bwMode="white">
          <a:xfrm>
            <a:off x="11567608" y="6378987"/>
            <a:ext cx="262892" cy="138499"/>
          </a:xfrm>
          <a:prstGeom prst="rect">
            <a:avLst/>
          </a:prstGeom>
          <a:ln>
            <a:headEnd type="none"/>
            <a:tailEnd type="none"/>
          </a:ln>
        </p:spPr>
        <p:txBody>
          <a:bodyPr lIns="0" tIns="0" rIns="0" bIns="0" anchor="t" wrap="none">
            <a:spAutoFit/>
          </a:bodyPr>
          <a:lstStyle>
            <a:defPPr defTabSz="914400">
              <a:defRPr lang="en-US" dirty="0"/>
            </a:defPPr>
            <a:lvl1pPr marL="0" rtl="0" algn="r" defTabSz="914400">
              <a:defRPr sz="1200" kern="1200" dirty="0">
                <a:solidFill>
                  <a:schemeClr val="tx1"/>
                </a:solidFill>
                <a:latin typeface="Verdana"/>
                <a:ea typeface="Verdan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defTabSz="914400"/>
            <a:fld id="{87FFAB0F-877A-4FB5-AFB2-3B278CFF0712}" type="slidenum">
              <a:rPr lang="en-GB" sz="900" b="0" i="0" dirty="0">
                <a:solidFill>
                  <a:schemeClr val="tx1"/>
                </a:solidFill>
                <a:latin typeface="Verdana Pro Light"/>
              </a:rPr>
              <a:t>‹#›</a:t>
            </a:fld>
            <a:endParaRPr lang="en-GB" sz="900" b="0" i="0" dirty="0">
              <a:solidFill>
                <a:schemeClr val="tx1"/>
              </a:solidFill>
              <a:latin typeface="Verdana Pro Light"/>
            </a:endParaRPr>
          </a:p>
        </p:txBody>
      </p:sp>
      <p:sp>
        <p:nvSpPr>
          <p:cNvPr id="21" name="Text Placeholder 9"/>
          <p:cNvSpPr>
            <a:spLocks noGrp="1"/>
          </p:cNvSpPr>
          <p:nvPr>
            <p:ph type="body" sz="quarter" idx="19"/>
          </p:nvPr>
        </p:nvSpPr>
        <p:spPr bwMode="white">
          <a:xfrm>
            <a:off x="371476" y="1970902"/>
            <a:ext cx="3147379" cy="1478582"/>
          </a:xfrm>
          <a:prstGeom prst="rect">
            <a:avLst/>
          </a:prstGeom>
          <a:ln>
            <a:headEnd type="none"/>
            <a:tailEnd type="none"/>
          </a:ln>
        </p:spPr>
        <p:txBody>
          <a:bodyPr lIns="0" tIns="0" rIns="0" bIns="0" wrap="square"/>
          <a:lstStyle>
            <a:lvl1pPr marL="92075" indent="-92075" rtl="0">
              <a:spcBef>
                <a:spcPts val="400"/>
              </a:spcBef>
              <a:buClr>
                <a:schemeClr val="dk1"/>
              </a:buClr>
              <a:buFont typeface="Arial"/>
              <a:buChar char="•"/>
              <a:defRPr sz="1000" dirty="0">
                <a:latin typeface="+mn-lt"/>
              </a:defRPr>
            </a:lvl1pPr>
            <a:lvl2pPr marL="452438" indent="-273050">
              <a:buClr>
                <a:schemeClr val="accent2"/>
              </a:buClr>
              <a:buSzPct val="150000"/>
              <a:buFont typeface="Symbol"/>
              <a:buChar char="-"/>
              <a:defRPr sz="1400" dirty="0"/>
            </a:lvl2pPr>
            <a:lvl3pPr marL="452438" indent="-273050">
              <a:buClr>
                <a:schemeClr val="accent2"/>
              </a:buClr>
              <a:buSzPct val="150000"/>
              <a:buFont typeface="Symbol"/>
              <a:buChar char="-"/>
              <a:defRPr sz="1200" dirty="0"/>
            </a:lvl3pPr>
            <a:lvl4pPr>
              <a:defRPr sz="1400" dirty="0"/>
            </a:lvl4pPr>
            <a:lvl5pPr>
              <a:defRPr sz="1400" dirty="0"/>
            </a:lvl5pPr>
          </a:lstStyle>
          <a:p>
            <a:pPr/>
            <a:endParaRPr lang="en-GB" dirty="0"/>
          </a:p>
        </p:txBody>
      </p:sp>
      <p:sp>
        <p:nvSpPr>
          <p:cNvPr id="22" name="Textfeld 25"/>
          <p:cNvSpPr txBox="1">
            <a:spLocks noChangeArrowheads="1"/>
          </p:cNvSpPr>
          <p:nvPr userDrawn="1"/>
        </p:nvSpPr>
        <p:spPr bwMode="white">
          <a:xfrm>
            <a:off x="3662855" y="1747358"/>
            <a:ext cx="3147379" cy="223544"/>
          </a:xfrm>
          <a:prstGeom prst="rect">
            <a:avLst/>
          </a:prstGeom>
          <a:noFill/>
          <a:ln w="12700" cap="rnd">
            <a:noFill/>
            <a:headEnd type="none"/>
            <a:tailEnd type="none"/>
          </a:ln>
        </p:spPr>
        <p:txBody>
          <a:bodyPr lIns="0" tIns="0" rIns="90000" wrap="square">
            <a:noAutofit/>
          </a:bodyPr>
          <a:lstStyle/>
          <a:p>
            <a:pPr rtl="0" defTabSz="914400"/>
            <a:r>
              <a:rPr lang="en-GB" sz="1000" b="1" dirty="0">
                <a:latin typeface="+mj-lt"/>
                <a:ea typeface="Verdana"/>
                <a:cs typeface="Calibri"/>
              </a:rPr>
              <a:t>Initial situation</a:t>
            </a:r>
          </a:p>
        </p:txBody>
      </p:sp>
      <p:sp>
        <p:nvSpPr>
          <p:cNvPr id="23" name="Textfeld 26"/>
          <p:cNvSpPr txBox="1">
            <a:spLocks noChangeArrowheads="1"/>
          </p:cNvSpPr>
          <p:nvPr userDrawn="1"/>
        </p:nvSpPr>
        <p:spPr bwMode="white">
          <a:xfrm>
            <a:off x="3662855" y="3593485"/>
            <a:ext cx="3147379" cy="223544"/>
          </a:xfrm>
          <a:prstGeom prst="rect">
            <a:avLst/>
          </a:prstGeom>
          <a:noFill/>
          <a:ln w="12700" cap="rnd">
            <a:noFill/>
            <a:headEnd type="none"/>
            <a:tailEnd type="none"/>
          </a:ln>
        </p:spPr>
        <p:txBody>
          <a:bodyPr lIns="0" tIns="0" rIns="90000" wrap="square">
            <a:noAutofit/>
          </a:bodyPr>
          <a:lstStyle/>
          <a:p>
            <a:pPr rtl="0" defTabSz="914400"/>
            <a:r>
              <a:rPr lang="en-GB" sz="1000" b="1" dirty="0">
                <a:latin typeface="+mj-lt"/>
                <a:ea typeface="Verdana"/>
                <a:cs typeface="Calibri"/>
              </a:rPr>
              <a:t>Benefit</a:t>
            </a:r>
          </a:p>
        </p:txBody>
      </p:sp>
      <p:sp>
        <p:nvSpPr>
          <p:cNvPr id="24" name="Textfeld 19"/>
          <p:cNvSpPr txBox="1">
            <a:spLocks noChangeArrowheads="1"/>
          </p:cNvSpPr>
          <p:nvPr userDrawn="1"/>
        </p:nvSpPr>
        <p:spPr bwMode="white">
          <a:xfrm>
            <a:off x="371476" y="3593485"/>
            <a:ext cx="3147379" cy="223544"/>
          </a:xfrm>
          <a:prstGeom prst="rect">
            <a:avLst/>
          </a:prstGeom>
          <a:noFill/>
          <a:ln w="12700" cap="rnd">
            <a:noFill/>
            <a:headEnd type="none"/>
            <a:tailEnd type="none"/>
          </a:ln>
        </p:spPr>
        <p:txBody>
          <a:bodyPr lIns="0" tIns="0" rIns="90000" wrap="square">
            <a:noAutofit/>
          </a:bodyPr>
          <a:lstStyle/>
          <a:p>
            <a:pPr rtl="0" defTabSz="914400"/>
            <a:r>
              <a:rPr lang="en-GB" sz="1000" b="1" dirty="0">
                <a:latin typeface="+mj-lt"/>
                <a:ea typeface="Verdana"/>
                <a:cs typeface="Calibri"/>
              </a:rPr>
              <a:t>Approach and solution</a:t>
            </a:r>
          </a:p>
        </p:txBody>
      </p:sp>
      <p:sp>
        <p:nvSpPr>
          <p:cNvPr id="26" name="Text Placeholder 9"/>
          <p:cNvSpPr>
            <a:spLocks noGrp="1"/>
          </p:cNvSpPr>
          <p:nvPr>
            <p:ph type="body" sz="quarter" idx="31"/>
          </p:nvPr>
        </p:nvSpPr>
        <p:spPr bwMode="white">
          <a:xfrm>
            <a:off x="3662855" y="1970901"/>
            <a:ext cx="3147379" cy="1478582"/>
          </a:xfrm>
          <a:prstGeom prst="rect">
            <a:avLst/>
          </a:prstGeom>
          <a:ln>
            <a:headEnd type="none"/>
            <a:tailEnd type="none"/>
          </a:ln>
        </p:spPr>
        <p:txBody>
          <a:bodyPr lIns="0" tIns="0" rIns="0" bIns="0" wrap="square"/>
          <a:lstStyle>
            <a:lvl1pPr marL="92075" indent="-92075" rtl="0">
              <a:spcBef>
                <a:spcPts val="400"/>
              </a:spcBef>
              <a:buClr>
                <a:schemeClr val="dk1"/>
              </a:buClr>
              <a:buFont typeface="Arial"/>
              <a:buChar char="•"/>
              <a:defRPr sz="1000" dirty="0">
                <a:latin typeface="+mn-lt"/>
              </a:defRPr>
            </a:lvl1pPr>
            <a:lvl2pPr marL="452438" indent="-273050">
              <a:buClr>
                <a:schemeClr val="accent2"/>
              </a:buClr>
              <a:buSzPct val="150000"/>
              <a:buFont typeface="Symbol"/>
              <a:buChar char="-"/>
              <a:defRPr sz="1400" dirty="0"/>
            </a:lvl2pPr>
            <a:lvl3pPr marL="452438" indent="-273050">
              <a:buClr>
                <a:schemeClr val="accent2"/>
              </a:buClr>
              <a:buSzPct val="150000"/>
              <a:buFont typeface="Symbol"/>
              <a:buChar char="-"/>
              <a:defRPr sz="1200" dirty="0"/>
            </a:lvl3pPr>
            <a:lvl4pPr>
              <a:defRPr sz="1400" dirty="0"/>
            </a:lvl4pPr>
            <a:lvl5pPr>
              <a:defRPr sz="1400" dirty="0"/>
            </a:lvl5pPr>
          </a:lstStyle>
          <a:p>
            <a:pPr/>
            <a:endParaRPr lang="en-GB" dirty="0"/>
          </a:p>
        </p:txBody>
      </p:sp>
      <p:sp>
        <p:nvSpPr>
          <p:cNvPr id="27" name="Text Placeholder 9"/>
          <p:cNvSpPr>
            <a:spLocks noGrp="1"/>
          </p:cNvSpPr>
          <p:nvPr>
            <p:ph type="body" sz="quarter" idx="32"/>
          </p:nvPr>
        </p:nvSpPr>
        <p:spPr bwMode="white">
          <a:xfrm>
            <a:off x="371476" y="3817029"/>
            <a:ext cx="3147379" cy="1478582"/>
          </a:xfrm>
          <a:prstGeom prst="rect">
            <a:avLst/>
          </a:prstGeom>
          <a:ln>
            <a:headEnd type="none"/>
            <a:tailEnd type="none"/>
          </a:ln>
        </p:spPr>
        <p:txBody>
          <a:bodyPr lIns="0" tIns="0" rIns="0" bIns="0" wrap="square"/>
          <a:lstStyle>
            <a:lvl1pPr marL="92075" indent="-92075" rtl="0">
              <a:spcBef>
                <a:spcPts val="400"/>
              </a:spcBef>
              <a:buClr>
                <a:schemeClr val="dk1"/>
              </a:buClr>
              <a:buFont typeface="Arial"/>
              <a:buChar char="•"/>
              <a:defRPr sz="1000" dirty="0">
                <a:latin typeface="+mn-lt"/>
              </a:defRPr>
            </a:lvl1pPr>
            <a:lvl2pPr marL="452438" indent="-273050">
              <a:buClr>
                <a:schemeClr val="accent2"/>
              </a:buClr>
              <a:buSzPct val="150000"/>
              <a:buFont typeface="Symbol"/>
              <a:buChar char="-"/>
              <a:defRPr sz="1400" dirty="0"/>
            </a:lvl2pPr>
            <a:lvl3pPr marL="452438" indent="-273050">
              <a:buClr>
                <a:schemeClr val="accent2"/>
              </a:buClr>
              <a:buSzPct val="150000"/>
              <a:buFont typeface="Symbol"/>
              <a:buChar char="-"/>
              <a:defRPr sz="1200" dirty="0"/>
            </a:lvl3pPr>
            <a:lvl4pPr>
              <a:defRPr sz="1400" dirty="0"/>
            </a:lvl4pPr>
            <a:lvl5pPr>
              <a:defRPr sz="1400" dirty="0"/>
            </a:lvl5pPr>
          </a:lstStyle>
          <a:p>
            <a:pPr/>
            <a:endParaRPr lang="en-GB" dirty="0"/>
          </a:p>
        </p:txBody>
      </p:sp>
      <p:sp>
        <p:nvSpPr>
          <p:cNvPr id="28" name="Text Placeholder 9"/>
          <p:cNvSpPr>
            <a:spLocks noGrp="1"/>
          </p:cNvSpPr>
          <p:nvPr>
            <p:ph type="body" sz="quarter" idx="33"/>
          </p:nvPr>
        </p:nvSpPr>
        <p:spPr bwMode="white">
          <a:xfrm>
            <a:off x="3662855" y="3817029"/>
            <a:ext cx="3147379" cy="1478582"/>
          </a:xfrm>
          <a:prstGeom prst="rect">
            <a:avLst/>
          </a:prstGeom>
          <a:ln>
            <a:headEnd type="none"/>
            <a:tailEnd type="none"/>
          </a:ln>
        </p:spPr>
        <p:txBody>
          <a:bodyPr lIns="0" tIns="0" rIns="0" bIns="0" wrap="square"/>
          <a:lstStyle>
            <a:lvl1pPr marL="92075" indent="-92075" rtl="0">
              <a:spcBef>
                <a:spcPts val="400"/>
              </a:spcBef>
              <a:buClr>
                <a:schemeClr val="dk1"/>
              </a:buClr>
              <a:buFont typeface="Arial"/>
              <a:buChar char="•"/>
              <a:defRPr sz="1000" dirty="0">
                <a:latin typeface="+mn-lt"/>
              </a:defRPr>
            </a:lvl1pPr>
            <a:lvl2pPr marL="452438" indent="-273050">
              <a:buClr>
                <a:schemeClr val="accent2"/>
              </a:buClr>
              <a:buSzPct val="150000"/>
              <a:buFont typeface="Symbol"/>
              <a:buChar char="-"/>
              <a:defRPr sz="1400" dirty="0"/>
            </a:lvl2pPr>
            <a:lvl3pPr marL="452438" indent="-273050">
              <a:buClr>
                <a:schemeClr val="accent2"/>
              </a:buClr>
              <a:buSzPct val="150000"/>
              <a:buFont typeface="Symbol"/>
              <a:buChar char="-"/>
              <a:defRPr sz="1200" dirty="0"/>
            </a:lvl3pPr>
            <a:lvl4pPr>
              <a:defRPr sz="1400" dirty="0"/>
            </a:lvl4pPr>
            <a:lvl5pPr>
              <a:defRPr sz="1400" dirty="0"/>
            </a:lvl5pPr>
          </a:lstStyle>
          <a:p>
            <a:pPr/>
            <a:endParaRPr lang="en-GB" dirty="0"/>
          </a:p>
        </p:txBody>
      </p:sp>
      <p:sp>
        <p:nvSpPr>
          <p:cNvPr id="29" name="Picture Placeholder 8"/>
          <p:cNvSpPr>
            <a:spLocks noGrp="1"/>
          </p:cNvSpPr>
          <p:nvPr>
            <p:ph type="pic" hasCustomPrompt="1" sz="quarter" idx="18"/>
          </p:nvPr>
        </p:nvSpPr>
        <p:spPr bwMode="white">
          <a:xfrm>
            <a:off x="7162461" y="0"/>
            <a:ext cx="5029538" cy="6858000"/>
          </a:xfrm>
          <a:custGeom>
            <a:avLst/>
            <a:gdLst>
              <a:gd name="connsiteX0" fmla="*/ 309067 w 5029538"/>
              <a:gd name="connsiteY0" fmla="*/ 0 h 6858000"/>
              <a:gd name="connsiteX1" fmla="*/ 5029538 w 5029538"/>
              <a:gd name="connsiteY1" fmla="*/ 0 h 6858000"/>
              <a:gd name="connsiteX2" fmla="*/ 5029538 w 5029538"/>
              <a:gd name="connsiteY2" fmla="*/ 6858000 h 6858000"/>
              <a:gd name="connsiteX3" fmla="*/ 309067 w 5029538"/>
              <a:gd name="connsiteY3" fmla="*/ 6858000 h 6858000"/>
              <a:gd name="connsiteX4" fmla="*/ 0 w 5029538"/>
              <a:gd name="connsiteY4" fmla="*/ 6548933 h 6858000"/>
              <a:gd name="connsiteX5" fmla="*/ 0 w 5029538"/>
              <a:gd name="connsiteY5" fmla="*/ 309067 h 6858000"/>
              <a:gd name="connsiteX6" fmla="*/ 309067 w 502953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29538" h="6858000" fill="norm">
                <a:moveTo>
                  <a:pt x="309067" y="0"/>
                </a:moveTo>
                <a:lnTo>
                  <a:pt x="5029538" y="0"/>
                </a:lnTo>
                <a:lnTo>
                  <a:pt x="5029538" y="6858000"/>
                </a:lnTo>
                <a:lnTo>
                  <a:pt x="309067" y="6858000"/>
                </a:lnTo>
                <a:cubicBezTo>
                  <a:pt x="138374" y="6858000"/>
                  <a:pt x="0" y="6719626"/>
                  <a:pt x="0" y="6548933"/>
                </a:cubicBezTo>
                <a:lnTo>
                  <a:pt x="0" y="309067"/>
                </a:lnTo>
                <a:cubicBezTo>
                  <a:pt x="0" y="138374"/>
                  <a:pt x="138374" y="0"/>
                  <a:pt x="309067" y="0"/>
                </a:cubicBezTo>
                <a:close/>
              </a:path>
            </a:pathLst>
          </a:custGeom>
          <a:pattFill prst="wdUpDiag">
            <a:fgClr>
              <a:schemeClr val="lt1">
                <a:lumMod val="95000"/>
              </a:schemeClr>
            </a:fgClr>
            <a:bgClr>
              <a:schemeClr val="lt1"/>
            </a:bgClr>
          </a:pattFill>
          <a:ln>
            <a:headEnd type="none"/>
            <a:tailEnd type="none"/>
          </a:ln>
        </p:spPr>
        <p:txBody>
          <a:bodyPr lIns="720000" tIns="1080000" rIns="720000" anchor="ctr" wrap="square">
            <a:noAutofit/>
          </a:bodyPr>
          <a:lstStyle>
            <a:lvl1pPr marL="0" indent="0" rtl="0" algn="ctr">
              <a:buNone/>
              <a:defRPr sz="1000" dirty="0">
                <a:latin typeface="+mn-lt"/>
              </a:defRPr>
            </a:lvl1pPr>
          </a:lstStyle>
          <a:p>
            <a:pPr/>
            <a:r>
              <a:rPr lang="en-GB" dirty="0"/>
              <a:t>CLICK ICON TO ADD PICTURE</a:t>
            </a:r>
          </a:p>
        </p:txBody>
      </p:sp>
      <p:sp>
        <p:nvSpPr>
          <p:cNvPr id="30" name="Textfeld 25"/>
          <p:cNvSpPr txBox="1">
            <a:spLocks noChangeArrowheads="1"/>
          </p:cNvSpPr>
          <p:nvPr userDrawn="1"/>
        </p:nvSpPr>
        <p:spPr bwMode="white">
          <a:xfrm>
            <a:off x="371476" y="1747358"/>
            <a:ext cx="3147379" cy="223544"/>
          </a:xfrm>
          <a:prstGeom prst="rect">
            <a:avLst/>
          </a:prstGeom>
          <a:noFill/>
          <a:ln w="12700" cap="rnd">
            <a:noFill/>
            <a:headEnd type="none"/>
            <a:tailEnd type="none"/>
          </a:ln>
        </p:spPr>
        <p:txBody>
          <a:bodyPr lIns="0" tIns="0" rIns="90000" wrap="square">
            <a:noAutofit/>
          </a:bodyPr>
          <a:lstStyle/>
          <a:p>
            <a:pPr rtl="0" defTabSz="914400"/>
            <a:r>
              <a:rPr lang="en-GB" sz="1000" b="1" dirty="0">
                <a:latin typeface="+mj-lt"/>
                <a:ea typeface="Verdana"/>
                <a:cs typeface="Calibri"/>
              </a:rPr>
              <a:t>Customer</a:t>
            </a:r>
          </a:p>
        </p:txBody>
      </p:sp>
      <p:sp>
        <p:nvSpPr>
          <p:cNvPr id="15" name="Footer Placeholder 4"/>
          <p:cNvSpPr txBox="1">
            <a:spLocks noChangeArrowheads="1"/>
          </p:cNvSpPr>
          <p:nvPr userDrawn="1"/>
        </p:nvSpPr>
        <p:spPr bwMode="white">
          <a:xfrm>
            <a:off x="371474" y="6661114"/>
            <a:ext cx="2380460" cy="123111"/>
          </a:xfrm>
          <a:prstGeom prst="rect">
            <a:avLst/>
          </a:prstGeom>
          <a:ln>
            <a:headEnd type="none"/>
            <a:tailEnd type="none"/>
          </a:ln>
        </p:spPr>
        <p:txBody>
          <a:bodyPr lIns="0" tIns="0" rIns="0" bIns="0" anchor="ctr" wrap="none">
            <a:spAutoFit/>
          </a:bodyPr>
          <a:lstStyle>
            <a:defPPr defTabSz="914400">
              <a:defRPr lang="en-US" dirty="0"/>
            </a:defPPr>
            <a:lvl1pPr marL="0" rtl="0" algn="r" defTabSz="914400">
              <a:defRPr sz="900" kern="1200" dirty="0">
                <a:solidFill>
                  <a:schemeClr val="tx1"/>
                </a:solidFill>
                <a:latin typeface="Verdana Pro"/>
                <a:ea typeface="+mn-e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algn="l" defTabSz="914400"/>
            <a:r>
              <a:rPr lang="en-GB" sz="800" dirty="0">
                <a:solidFill>
                  <a:schemeClr val="tx1"/>
                </a:solidFill>
                <a:latin typeface="+mn-lt"/>
                <a:ea typeface="Verdana"/>
              </a:rPr>
              <a:t>Internal | Client confidential | Strictly confidential</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References | 3">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9" name="Textplatzhalter 18"/>
          <p:cNvSpPr>
            <a:spLocks noGrp="1"/>
          </p:cNvSpPr>
          <p:nvPr>
            <p:ph type="body" hasCustomPrompt="1" sz="quarter" idx="12"/>
          </p:nvPr>
        </p:nvSpPr>
        <p:spPr bwMode="white">
          <a:xfrm>
            <a:off x="371475" y="307976"/>
            <a:ext cx="3199498" cy="260350"/>
          </a:xfrm>
          <a:prstGeom prst="rect">
            <a:avLst/>
          </a:prstGeom>
          <a:ln>
            <a:headEnd type="none"/>
            <a:tailEnd type="none"/>
          </a:ln>
        </p:spPr>
        <p:txBody>
          <a:bodyPr lIns="0" anchor="ctr" wrap="square"/>
          <a:lstStyle>
            <a:lvl1pPr marL="0" indent="0" rtl="0">
              <a:buNone/>
              <a:defRPr sz="900" dirty="0"/>
            </a:lvl1pPr>
            <a:lvl2pPr>
              <a:defRPr sz="900" dirty="0"/>
            </a:lvl2pPr>
            <a:lvl3pPr>
              <a:defRPr sz="900" dirty="0"/>
            </a:lvl3pPr>
            <a:lvl4pPr>
              <a:defRPr sz="900" dirty="0"/>
            </a:lvl4pPr>
            <a:lvl5pPr>
              <a:defRPr sz="900" dirty="0"/>
            </a:lvl5pPr>
          </a:lstStyle>
          <a:p>
            <a:pPr/>
            <a:r>
              <a:rPr lang="en-GB" dirty="0"/>
              <a:t>Subtitle</a:t>
            </a:r>
          </a:p>
        </p:txBody>
      </p:sp>
      <p:sp>
        <p:nvSpPr>
          <p:cNvPr id="11" name="Textplatzhalter 10"/>
          <p:cNvSpPr>
            <a:spLocks noGrp="1"/>
          </p:cNvSpPr>
          <p:nvPr>
            <p:ph type="body" hasCustomPrompt="1" sz="quarter" idx="13"/>
          </p:nvPr>
        </p:nvSpPr>
        <p:spPr bwMode="white">
          <a:xfrm>
            <a:off x="371475" y="568327"/>
            <a:ext cx="6438757" cy="661384"/>
          </a:xfrm>
          <a:prstGeom prst="rect">
            <a:avLst/>
          </a:prstGeom>
          <a:ln>
            <a:headEnd type="none"/>
            <a:tailEnd type="none"/>
          </a:ln>
        </p:spPr>
        <p:txBody>
          <a:bodyPr lIns="0" tIns="45720" rIns="0" bIns="45720" wrap="square">
            <a:noAutofit/>
          </a:bodyPr>
          <a:lstStyle>
            <a:lvl1pPr marL="0" indent="0" rtl="0">
              <a:buFont typeface="Arial"/>
              <a:buNone/>
              <a:defRPr lang="de-DE" sz="2000" b="1" dirty="0">
                <a:latin typeface="+mj-lt"/>
              </a:defRPr>
            </a:lvl1pPr>
          </a:lstStyle>
          <a:p>
            <a:pPr marL="228600" indent="-228600">
              <a:spcBef>
                <a:spcPts val="0"/>
              </a:spcBef>
            </a:pPr>
            <a:r>
              <a:rPr lang="en-GB" dirty="0"/>
              <a:t>Title</a:t>
            </a:r>
          </a:p>
        </p:txBody>
      </p:sp>
      <p:sp>
        <p:nvSpPr>
          <p:cNvPr id="2" name="Slide Number Placeholder 5"/>
          <p:cNvSpPr txBox="1">
            <a:spLocks noChangeArrowheads="1"/>
          </p:cNvSpPr>
          <p:nvPr/>
        </p:nvSpPr>
        <p:spPr bwMode="white">
          <a:xfrm>
            <a:off x="11567608" y="6378987"/>
            <a:ext cx="262892" cy="138499"/>
          </a:xfrm>
          <a:prstGeom prst="rect">
            <a:avLst/>
          </a:prstGeom>
          <a:ln>
            <a:headEnd type="none"/>
            <a:tailEnd type="none"/>
          </a:ln>
        </p:spPr>
        <p:txBody>
          <a:bodyPr lIns="0" tIns="0" rIns="0" bIns="0" anchor="t" wrap="none">
            <a:spAutoFit/>
          </a:bodyPr>
          <a:lstStyle>
            <a:defPPr defTabSz="914400">
              <a:defRPr lang="en-US" dirty="0"/>
            </a:defPPr>
            <a:lvl1pPr marL="0" rtl="0" algn="r" defTabSz="914400">
              <a:defRPr sz="1200" kern="1200" dirty="0">
                <a:solidFill>
                  <a:schemeClr val="tx1"/>
                </a:solidFill>
                <a:latin typeface="Verdana"/>
                <a:ea typeface="Verdan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defTabSz="914400"/>
            <a:fld id="{87FFAB0F-877A-4FB5-AFB2-3B278CFF0712}" type="slidenum">
              <a:rPr lang="en-GB" sz="900" b="0" i="0" dirty="0">
                <a:solidFill>
                  <a:schemeClr val="tx1"/>
                </a:solidFill>
                <a:latin typeface="Verdana Pro Light"/>
              </a:rPr>
              <a:t>‹#›</a:t>
            </a:fld>
            <a:endParaRPr lang="en-GB" sz="900" b="0" i="0" dirty="0">
              <a:solidFill>
                <a:schemeClr val="tx1"/>
              </a:solidFill>
              <a:latin typeface="Verdana Pro Light"/>
            </a:endParaRPr>
          </a:p>
        </p:txBody>
      </p:sp>
      <p:cxnSp>
        <p:nvCxnSpPr>
          <p:cNvPr id="4" name="Gerade Verbindung 3"/>
          <p:cNvCxnSpPr/>
          <p:nvPr/>
        </p:nvCxnSpPr>
        <p:spPr bwMode="white">
          <a:xfrm flipH="1">
            <a:off x="371474" y="1409700"/>
            <a:ext cx="6438758" cy="0"/>
          </a:xfrm>
          <a:prstGeom prst="line">
            <a:avLst/>
          </a:prstGeom>
          <a:ln w="19050">
            <a:solidFill>
              <a:schemeClr val="dk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Gerade Verbindung 1"/>
          <p:cNvCxnSpPr/>
          <p:nvPr/>
        </p:nvCxnSpPr>
        <p:spPr bwMode="white">
          <a:xfrm flipH="1">
            <a:off x="371474" y="2016021"/>
            <a:ext cx="6438758" cy="0"/>
          </a:xfrm>
          <a:prstGeom prst="line">
            <a:avLst/>
          </a:prstGeom>
          <a:ln>
            <a:solidFill>
              <a:schemeClr val="dk1">
                <a:alpha val="3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 name="Text Placeholder 9"/>
          <p:cNvSpPr>
            <a:spLocks noGrp="1"/>
          </p:cNvSpPr>
          <p:nvPr>
            <p:ph type="body" sz="quarter" idx="19"/>
          </p:nvPr>
        </p:nvSpPr>
        <p:spPr bwMode="white">
          <a:xfrm>
            <a:off x="371476" y="2866830"/>
            <a:ext cx="3147379" cy="1478582"/>
          </a:xfrm>
          <a:prstGeom prst="rect">
            <a:avLst/>
          </a:prstGeom>
          <a:ln>
            <a:headEnd type="none"/>
            <a:tailEnd type="none"/>
          </a:ln>
        </p:spPr>
        <p:txBody>
          <a:bodyPr lIns="0" tIns="0" rIns="0" bIns="0" wrap="square"/>
          <a:lstStyle>
            <a:lvl1pPr marL="92075" indent="-92075" rtl="0">
              <a:spcBef>
                <a:spcPts val="400"/>
              </a:spcBef>
              <a:buClr>
                <a:schemeClr val="dk1"/>
              </a:buClr>
              <a:buFont typeface="Arial"/>
              <a:buChar char="•"/>
              <a:defRPr sz="1000" dirty="0">
                <a:latin typeface="+mn-lt"/>
              </a:defRPr>
            </a:lvl1pPr>
            <a:lvl2pPr marL="452438" indent="-273050">
              <a:buClr>
                <a:schemeClr val="accent2"/>
              </a:buClr>
              <a:buSzPct val="150000"/>
              <a:buFont typeface="Symbol"/>
              <a:buChar char="-"/>
              <a:defRPr sz="1400" dirty="0"/>
            </a:lvl2pPr>
            <a:lvl3pPr marL="452438" indent="-273050">
              <a:buClr>
                <a:schemeClr val="accent2"/>
              </a:buClr>
              <a:buSzPct val="150000"/>
              <a:buFont typeface="Symbol"/>
              <a:buChar char="-"/>
              <a:defRPr sz="1200" dirty="0"/>
            </a:lvl3pPr>
            <a:lvl4pPr>
              <a:defRPr sz="1400" dirty="0"/>
            </a:lvl4pPr>
            <a:lvl5pPr>
              <a:defRPr sz="1400" dirty="0"/>
            </a:lvl5pPr>
          </a:lstStyle>
          <a:p>
            <a:pPr/>
            <a:endParaRPr lang="en-GB" dirty="0"/>
          </a:p>
        </p:txBody>
      </p:sp>
      <p:sp>
        <p:nvSpPr>
          <p:cNvPr id="22" name="Textfeld 25"/>
          <p:cNvSpPr txBox="1">
            <a:spLocks noChangeArrowheads="1"/>
          </p:cNvSpPr>
          <p:nvPr userDrawn="1"/>
        </p:nvSpPr>
        <p:spPr bwMode="white">
          <a:xfrm>
            <a:off x="3662855" y="2643286"/>
            <a:ext cx="3147379" cy="223544"/>
          </a:xfrm>
          <a:prstGeom prst="rect">
            <a:avLst/>
          </a:prstGeom>
          <a:noFill/>
          <a:ln w="12700" cap="rnd">
            <a:noFill/>
            <a:headEnd type="none"/>
            <a:tailEnd type="none"/>
          </a:ln>
        </p:spPr>
        <p:txBody>
          <a:bodyPr lIns="0" tIns="0" rIns="90000" wrap="square">
            <a:noAutofit/>
          </a:bodyPr>
          <a:lstStyle/>
          <a:p>
            <a:pPr rtl="0" defTabSz="914400"/>
            <a:r>
              <a:rPr lang="en-GB" sz="1000" b="1" dirty="0">
                <a:latin typeface="+mj-lt"/>
                <a:ea typeface="Verdana"/>
                <a:cs typeface="Calibri"/>
              </a:rPr>
              <a:t>Initial situation</a:t>
            </a:r>
          </a:p>
        </p:txBody>
      </p:sp>
      <p:sp>
        <p:nvSpPr>
          <p:cNvPr id="23" name="Textfeld 26"/>
          <p:cNvSpPr txBox="1">
            <a:spLocks noChangeArrowheads="1"/>
          </p:cNvSpPr>
          <p:nvPr userDrawn="1"/>
        </p:nvSpPr>
        <p:spPr bwMode="white">
          <a:xfrm>
            <a:off x="3662855" y="4489413"/>
            <a:ext cx="3147379" cy="223544"/>
          </a:xfrm>
          <a:prstGeom prst="rect">
            <a:avLst/>
          </a:prstGeom>
          <a:noFill/>
          <a:ln w="12700" cap="rnd">
            <a:noFill/>
            <a:headEnd type="none"/>
            <a:tailEnd type="none"/>
          </a:ln>
        </p:spPr>
        <p:txBody>
          <a:bodyPr lIns="0" tIns="0" rIns="90000" wrap="square">
            <a:noAutofit/>
          </a:bodyPr>
          <a:lstStyle/>
          <a:p>
            <a:pPr rtl="0" defTabSz="914400"/>
            <a:r>
              <a:rPr lang="en-GB" sz="1000" b="1" dirty="0">
                <a:latin typeface="+mj-lt"/>
                <a:ea typeface="Verdana"/>
                <a:cs typeface="Calibri"/>
              </a:rPr>
              <a:t>Benefit</a:t>
            </a:r>
          </a:p>
        </p:txBody>
      </p:sp>
      <p:sp>
        <p:nvSpPr>
          <p:cNvPr id="24" name="Textfeld 19"/>
          <p:cNvSpPr txBox="1">
            <a:spLocks noChangeArrowheads="1"/>
          </p:cNvSpPr>
          <p:nvPr userDrawn="1"/>
        </p:nvSpPr>
        <p:spPr bwMode="white">
          <a:xfrm>
            <a:off x="371476" y="4489413"/>
            <a:ext cx="3147379" cy="223544"/>
          </a:xfrm>
          <a:prstGeom prst="rect">
            <a:avLst/>
          </a:prstGeom>
          <a:noFill/>
          <a:ln w="12700" cap="rnd">
            <a:noFill/>
            <a:headEnd type="none"/>
            <a:tailEnd type="none"/>
          </a:ln>
        </p:spPr>
        <p:txBody>
          <a:bodyPr lIns="0" tIns="0" rIns="90000" wrap="square">
            <a:noAutofit/>
          </a:bodyPr>
          <a:lstStyle/>
          <a:p>
            <a:pPr rtl="0" defTabSz="914400"/>
            <a:r>
              <a:rPr lang="en-GB" sz="1000" b="1" dirty="0">
                <a:latin typeface="+mj-lt"/>
                <a:ea typeface="Verdana"/>
                <a:cs typeface="Calibri"/>
              </a:rPr>
              <a:t>Approach and solution</a:t>
            </a:r>
          </a:p>
        </p:txBody>
      </p:sp>
      <p:sp>
        <p:nvSpPr>
          <p:cNvPr id="26" name="Text Placeholder 9"/>
          <p:cNvSpPr>
            <a:spLocks noGrp="1"/>
          </p:cNvSpPr>
          <p:nvPr>
            <p:ph type="body" sz="quarter" idx="31"/>
          </p:nvPr>
        </p:nvSpPr>
        <p:spPr bwMode="white">
          <a:xfrm>
            <a:off x="3662855" y="2866829"/>
            <a:ext cx="3147379" cy="1478582"/>
          </a:xfrm>
          <a:prstGeom prst="rect">
            <a:avLst/>
          </a:prstGeom>
          <a:ln>
            <a:headEnd type="none"/>
            <a:tailEnd type="none"/>
          </a:ln>
        </p:spPr>
        <p:txBody>
          <a:bodyPr lIns="0" tIns="0" rIns="0" bIns="0" wrap="square"/>
          <a:lstStyle>
            <a:lvl1pPr marL="92075" indent="-92075" rtl="0">
              <a:spcBef>
                <a:spcPts val="400"/>
              </a:spcBef>
              <a:buClr>
                <a:schemeClr val="dk1"/>
              </a:buClr>
              <a:buFont typeface="Arial"/>
              <a:buChar char="•"/>
              <a:defRPr sz="1000" dirty="0">
                <a:latin typeface="+mn-lt"/>
              </a:defRPr>
            </a:lvl1pPr>
            <a:lvl2pPr marL="452438" indent="-273050">
              <a:buClr>
                <a:schemeClr val="accent2"/>
              </a:buClr>
              <a:buSzPct val="150000"/>
              <a:buFont typeface="Symbol"/>
              <a:buChar char="-"/>
              <a:defRPr sz="1400" dirty="0"/>
            </a:lvl2pPr>
            <a:lvl3pPr marL="452438" indent="-273050">
              <a:buClr>
                <a:schemeClr val="accent2"/>
              </a:buClr>
              <a:buSzPct val="150000"/>
              <a:buFont typeface="Symbol"/>
              <a:buChar char="-"/>
              <a:defRPr sz="1200" dirty="0"/>
            </a:lvl3pPr>
            <a:lvl4pPr>
              <a:defRPr sz="1400" dirty="0"/>
            </a:lvl4pPr>
            <a:lvl5pPr>
              <a:defRPr sz="1400" dirty="0"/>
            </a:lvl5pPr>
          </a:lstStyle>
          <a:p>
            <a:pPr/>
            <a:endParaRPr lang="en-GB" dirty="0"/>
          </a:p>
        </p:txBody>
      </p:sp>
      <p:sp>
        <p:nvSpPr>
          <p:cNvPr id="27" name="Text Placeholder 9"/>
          <p:cNvSpPr>
            <a:spLocks noGrp="1"/>
          </p:cNvSpPr>
          <p:nvPr>
            <p:ph type="body" sz="quarter" idx="32"/>
          </p:nvPr>
        </p:nvSpPr>
        <p:spPr bwMode="white">
          <a:xfrm>
            <a:off x="371476" y="4712957"/>
            <a:ext cx="3147379" cy="1478582"/>
          </a:xfrm>
          <a:prstGeom prst="rect">
            <a:avLst/>
          </a:prstGeom>
          <a:ln>
            <a:headEnd type="none"/>
            <a:tailEnd type="none"/>
          </a:ln>
        </p:spPr>
        <p:txBody>
          <a:bodyPr lIns="0" tIns="0" rIns="0" bIns="0" wrap="square"/>
          <a:lstStyle>
            <a:lvl1pPr marL="92075" indent="-92075" rtl="0">
              <a:spcBef>
                <a:spcPts val="400"/>
              </a:spcBef>
              <a:buClr>
                <a:schemeClr val="dk1"/>
              </a:buClr>
              <a:buFont typeface="Arial"/>
              <a:buChar char="•"/>
              <a:defRPr sz="1000" dirty="0">
                <a:latin typeface="+mn-lt"/>
              </a:defRPr>
            </a:lvl1pPr>
            <a:lvl2pPr marL="452438" indent="-273050">
              <a:buClr>
                <a:schemeClr val="accent2"/>
              </a:buClr>
              <a:buSzPct val="150000"/>
              <a:buFont typeface="Symbol"/>
              <a:buChar char="-"/>
              <a:defRPr sz="1400" dirty="0"/>
            </a:lvl2pPr>
            <a:lvl3pPr marL="452438" indent="-273050">
              <a:buClr>
                <a:schemeClr val="accent2"/>
              </a:buClr>
              <a:buSzPct val="150000"/>
              <a:buFont typeface="Symbol"/>
              <a:buChar char="-"/>
              <a:defRPr sz="1200" dirty="0"/>
            </a:lvl3pPr>
            <a:lvl4pPr>
              <a:defRPr sz="1400" dirty="0"/>
            </a:lvl4pPr>
            <a:lvl5pPr>
              <a:defRPr sz="1400" dirty="0"/>
            </a:lvl5pPr>
          </a:lstStyle>
          <a:p>
            <a:pPr/>
            <a:endParaRPr lang="en-GB" dirty="0"/>
          </a:p>
        </p:txBody>
      </p:sp>
      <p:sp>
        <p:nvSpPr>
          <p:cNvPr id="28" name="Text Placeholder 9"/>
          <p:cNvSpPr>
            <a:spLocks noGrp="1"/>
          </p:cNvSpPr>
          <p:nvPr>
            <p:ph type="body" sz="quarter" idx="33"/>
          </p:nvPr>
        </p:nvSpPr>
        <p:spPr bwMode="white">
          <a:xfrm>
            <a:off x="3662855" y="4712957"/>
            <a:ext cx="3147379" cy="1478582"/>
          </a:xfrm>
          <a:prstGeom prst="rect">
            <a:avLst/>
          </a:prstGeom>
          <a:ln>
            <a:headEnd type="none"/>
            <a:tailEnd type="none"/>
          </a:ln>
        </p:spPr>
        <p:txBody>
          <a:bodyPr lIns="0" tIns="0" rIns="0" bIns="0" wrap="square"/>
          <a:lstStyle>
            <a:lvl1pPr marL="92075" indent="-92075" rtl="0">
              <a:spcBef>
                <a:spcPts val="400"/>
              </a:spcBef>
              <a:buClr>
                <a:schemeClr val="dk1"/>
              </a:buClr>
              <a:buFont typeface="Arial"/>
              <a:buChar char="•"/>
              <a:defRPr sz="1000" dirty="0">
                <a:latin typeface="+mn-lt"/>
              </a:defRPr>
            </a:lvl1pPr>
            <a:lvl2pPr marL="452438" indent="-273050">
              <a:buClr>
                <a:schemeClr val="accent2"/>
              </a:buClr>
              <a:buSzPct val="150000"/>
              <a:buFont typeface="Symbol"/>
              <a:buChar char="-"/>
              <a:defRPr sz="1400" dirty="0"/>
            </a:lvl2pPr>
            <a:lvl3pPr marL="452438" indent="-273050">
              <a:buClr>
                <a:schemeClr val="accent2"/>
              </a:buClr>
              <a:buSzPct val="150000"/>
              <a:buFont typeface="Symbol"/>
              <a:buChar char="-"/>
              <a:defRPr sz="1200" dirty="0"/>
            </a:lvl3pPr>
            <a:lvl4pPr>
              <a:defRPr sz="1400" dirty="0"/>
            </a:lvl4pPr>
            <a:lvl5pPr>
              <a:defRPr sz="1400" dirty="0"/>
            </a:lvl5pPr>
          </a:lstStyle>
          <a:p>
            <a:pPr/>
            <a:endParaRPr lang="en-GB" dirty="0"/>
          </a:p>
        </p:txBody>
      </p:sp>
      <p:sp>
        <p:nvSpPr>
          <p:cNvPr id="29" name="Picture Placeholder 8"/>
          <p:cNvSpPr>
            <a:spLocks noGrp="1"/>
          </p:cNvSpPr>
          <p:nvPr>
            <p:ph type="pic" hasCustomPrompt="1" sz="quarter" idx="18"/>
          </p:nvPr>
        </p:nvSpPr>
        <p:spPr bwMode="white">
          <a:xfrm>
            <a:off x="7162461" y="0"/>
            <a:ext cx="5029538" cy="6858000"/>
          </a:xfrm>
          <a:custGeom>
            <a:avLst/>
            <a:gdLst>
              <a:gd name="connsiteX0" fmla="*/ 309067 w 5029538"/>
              <a:gd name="connsiteY0" fmla="*/ 0 h 6858000"/>
              <a:gd name="connsiteX1" fmla="*/ 5029538 w 5029538"/>
              <a:gd name="connsiteY1" fmla="*/ 0 h 6858000"/>
              <a:gd name="connsiteX2" fmla="*/ 5029538 w 5029538"/>
              <a:gd name="connsiteY2" fmla="*/ 6858000 h 6858000"/>
              <a:gd name="connsiteX3" fmla="*/ 309067 w 5029538"/>
              <a:gd name="connsiteY3" fmla="*/ 6858000 h 6858000"/>
              <a:gd name="connsiteX4" fmla="*/ 0 w 5029538"/>
              <a:gd name="connsiteY4" fmla="*/ 6548933 h 6858000"/>
              <a:gd name="connsiteX5" fmla="*/ 0 w 5029538"/>
              <a:gd name="connsiteY5" fmla="*/ 309067 h 6858000"/>
              <a:gd name="connsiteX6" fmla="*/ 309067 w 502953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29538" h="6858000" fill="norm">
                <a:moveTo>
                  <a:pt x="309067" y="0"/>
                </a:moveTo>
                <a:lnTo>
                  <a:pt x="5029538" y="0"/>
                </a:lnTo>
                <a:lnTo>
                  <a:pt x="5029538" y="6858000"/>
                </a:lnTo>
                <a:lnTo>
                  <a:pt x="309067" y="6858000"/>
                </a:lnTo>
                <a:cubicBezTo>
                  <a:pt x="138374" y="6858000"/>
                  <a:pt x="0" y="6719626"/>
                  <a:pt x="0" y="6548933"/>
                </a:cubicBezTo>
                <a:lnTo>
                  <a:pt x="0" y="309067"/>
                </a:lnTo>
                <a:cubicBezTo>
                  <a:pt x="0" y="138374"/>
                  <a:pt x="138374" y="0"/>
                  <a:pt x="309067" y="0"/>
                </a:cubicBezTo>
                <a:close/>
              </a:path>
            </a:pathLst>
          </a:custGeom>
          <a:pattFill prst="wdUpDiag">
            <a:fgClr>
              <a:schemeClr val="lt1">
                <a:lumMod val="95000"/>
              </a:schemeClr>
            </a:fgClr>
            <a:bgClr>
              <a:schemeClr val="lt1"/>
            </a:bgClr>
          </a:pattFill>
          <a:ln>
            <a:headEnd type="none"/>
            <a:tailEnd type="none"/>
          </a:ln>
        </p:spPr>
        <p:txBody>
          <a:bodyPr lIns="720000" tIns="1080000" rIns="720000" anchor="ctr" wrap="square">
            <a:noAutofit/>
          </a:bodyPr>
          <a:lstStyle>
            <a:lvl1pPr marL="0" indent="0" rtl="0" algn="ctr">
              <a:buNone/>
              <a:defRPr sz="1000" dirty="0">
                <a:latin typeface="+mn-lt"/>
              </a:defRPr>
            </a:lvl1pPr>
          </a:lstStyle>
          <a:p>
            <a:pPr/>
            <a:r>
              <a:rPr lang="en-GB" dirty="0"/>
              <a:t>CLICK ICON TO ADD PICTURE</a:t>
            </a:r>
          </a:p>
        </p:txBody>
      </p:sp>
      <p:sp>
        <p:nvSpPr>
          <p:cNvPr id="30" name="Textfeld 25"/>
          <p:cNvSpPr txBox="1">
            <a:spLocks noChangeArrowheads="1"/>
          </p:cNvSpPr>
          <p:nvPr userDrawn="1"/>
        </p:nvSpPr>
        <p:spPr bwMode="white">
          <a:xfrm>
            <a:off x="371476" y="2643286"/>
            <a:ext cx="3147379" cy="223544"/>
          </a:xfrm>
          <a:prstGeom prst="rect">
            <a:avLst/>
          </a:prstGeom>
          <a:noFill/>
          <a:ln w="12700" cap="rnd">
            <a:noFill/>
            <a:headEnd type="none"/>
            <a:tailEnd type="none"/>
          </a:ln>
        </p:spPr>
        <p:txBody>
          <a:bodyPr lIns="0" tIns="0" rIns="90000" wrap="square">
            <a:noAutofit/>
          </a:bodyPr>
          <a:lstStyle/>
          <a:p>
            <a:pPr rtl="0" defTabSz="914400"/>
            <a:r>
              <a:rPr lang="en-GB" sz="1000" b="1" dirty="0">
                <a:latin typeface="+mj-lt"/>
                <a:ea typeface="Verdana"/>
                <a:cs typeface="Calibri"/>
              </a:rPr>
              <a:t>Customer</a:t>
            </a:r>
          </a:p>
        </p:txBody>
      </p:sp>
      <p:sp>
        <p:nvSpPr>
          <p:cNvPr id="10" name="Rectangle 9"/>
          <p:cNvSpPr>
            <a:spLocks/>
          </p:cNvSpPr>
          <p:nvPr userDrawn="1"/>
        </p:nvSpPr>
        <p:spPr bwMode="white">
          <a:xfrm>
            <a:off x="2505074" y="1490463"/>
            <a:ext cx="808039" cy="223545"/>
          </a:xfrm>
          <a:prstGeom prst="rect">
            <a:avLst/>
          </a:prstGeom>
          <a:solidFill>
            <a:schemeClr val="lt1"/>
          </a:solidFill>
          <a:ln>
            <a:noFill/>
            <a:headEnd type="none"/>
            <a:tailEnd type="none"/>
          </a:ln>
        </p:spPr>
        <p:style>
          <a:lnRef idx="2">
            <a:schemeClr val="accent1">
              <a:shade val="15000"/>
            </a:schemeClr>
          </a:lnRef>
          <a:fillRef idx="1">
            <a:schemeClr val="accent1"/>
          </a:fillRef>
          <a:effectRef idx="0">
            <a:schemeClr val="accent1"/>
          </a:effectRef>
          <a:fontRef idx="minor">
            <a:schemeClr val="lt1"/>
          </a:fontRef>
        </p:style>
        <p:txBody>
          <a:bodyPr lIns="0" rIns="72000" anchor="ctr" wrap="square"/>
          <a:lstStyle/>
          <a:p>
            <a:pPr rtl="0" algn="l" defTabSz="914400"/>
            <a:r>
              <a:rPr lang="en-GB" sz="1000" b="1" dirty="0">
                <a:solidFill>
                  <a:schemeClr val="tx1"/>
                </a:solidFill>
                <a:latin typeface="+mj-lt"/>
                <a:ea typeface="Verdana"/>
              </a:rPr>
              <a:t>Customer:</a:t>
            </a:r>
          </a:p>
        </p:txBody>
      </p:sp>
      <p:sp>
        <p:nvSpPr>
          <p:cNvPr id="25" name="Rectangle 10"/>
          <p:cNvSpPr>
            <a:spLocks/>
          </p:cNvSpPr>
          <p:nvPr userDrawn="1"/>
        </p:nvSpPr>
        <p:spPr bwMode="white">
          <a:xfrm>
            <a:off x="2505074" y="1714008"/>
            <a:ext cx="755651" cy="223545"/>
          </a:xfrm>
          <a:prstGeom prst="rect">
            <a:avLst/>
          </a:prstGeom>
          <a:solidFill>
            <a:schemeClr val="lt1"/>
          </a:solidFill>
          <a:ln>
            <a:noFill/>
            <a:headEnd type="none"/>
            <a:tailEnd type="none"/>
          </a:ln>
        </p:spPr>
        <p:style>
          <a:lnRef idx="2">
            <a:schemeClr val="accent1">
              <a:shade val="15000"/>
            </a:schemeClr>
          </a:lnRef>
          <a:fillRef idx="1">
            <a:schemeClr val="accent1"/>
          </a:fillRef>
          <a:effectRef idx="0">
            <a:schemeClr val="accent1"/>
          </a:effectRef>
          <a:fontRef idx="minor">
            <a:schemeClr val="lt1"/>
          </a:fontRef>
        </p:style>
        <p:txBody>
          <a:bodyPr lIns="0" rIns="72000" anchor="ctr" wrap="square"/>
          <a:lstStyle/>
          <a:p>
            <a:pPr rtl="0" algn="l" defTabSz="914400"/>
            <a:r>
              <a:rPr lang="en-GB" sz="1000" b="1" dirty="0">
                <a:solidFill>
                  <a:schemeClr val="tx1"/>
                </a:solidFill>
                <a:latin typeface="+mj-lt"/>
                <a:ea typeface="Verdana"/>
              </a:rPr>
              <a:t>Industry:</a:t>
            </a:r>
          </a:p>
        </p:txBody>
      </p:sp>
      <p:sp>
        <p:nvSpPr>
          <p:cNvPr id="31" name="Rectangle 11"/>
          <p:cNvSpPr>
            <a:spLocks/>
          </p:cNvSpPr>
          <p:nvPr userDrawn="1"/>
        </p:nvSpPr>
        <p:spPr bwMode="white">
          <a:xfrm>
            <a:off x="4915216" y="1490463"/>
            <a:ext cx="455811" cy="223545"/>
          </a:xfrm>
          <a:prstGeom prst="rect">
            <a:avLst/>
          </a:prstGeom>
          <a:solidFill>
            <a:schemeClr val="lt1"/>
          </a:solidFill>
          <a:ln>
            <a:noFill/>
            <a:headEnd type="none"/>
            <a:tailEnd type="none"/>
          </a:ln>
        </p:spPr>
        <p:style>
          <a:lnRef idx="2">
            <a:schemeClr val="accent1">
              <a:shade val="15000"/>
            </a:schemeClr>
          </a:lnRef>
          <a:fillRef idx="1">
            <a:schemeClr val="accent1"/>
          </a:fillRef>
          <a:effectRef idx="0">
            <a:schemeClr val="accent1"/>
          </a:effectRef>
          <a:fontRef idx="minor">
            <a:schemeClr val="lt1"/>
          </a:fontRef>
        </p:style>
        <p:txBody>
          <a:bodyPr lIns="0" rIns="72000" anchor="ctr" wrap="square"/>
          <a:lstStyle/>
          <a:p>
            <a:pPr rtl="0" algn="l" defTabSz="914400"/>
            <a:r>
              <a:rPr lang="en-GB" sz="1000" b="1" dirty="0">
                <a:solidFill>
                  <a:schemeClr val="tx1"/>
                </a:solidFill>
                <a:latin typeface="+mj-lt"/>
                <a:ea typeface="Verdana"/>
              </a:rPr>
              <a:t>Year:</a:t>
            </a:r>
          </a:p>
        </p:txBody>
      </p:sp>
      <p:sp>
        <p:nvSpPr>
          <p:cNvPr id="32" name="Rectangle 13"/>
          <p:cNvSpPr>
            <a:spLocks/>
          </p:cNvSpPr>
          <p:nvPr userDrawn="1"/>
        </p:nvSpPr>
        <p:spPr bwMode="white">
          <a:xfrm>
            <a:off x="4915216" y="1714008"/>
            <a:ext cx="689187" cy="223545"/>
          </a:xfrm>
          <a:prstGeom prst="rect">
            <a:avLst/>
          </a:prstGeom>
          <a:solidFill>
            <a:schemeClr val="lt1"/>
          </a:solidFill>
          <a:ln>
            <a:noFill/>
            <a:headEnd type="none"/>
            <a:tailEnd type="none"/>
          </a:ln>
        </p:spPr>
        <p:style>
          <a:lnRef idx="2">
            <a:schemeClr val="accent1">
              <a:shade val="15000"/>
            </a:schemeClr>
          </a:lnRef>
          <a:fillRef idx="1">
            <a:schemeClr val="accent1"/>
          </a:fillRef>
          <a:effectRef idx="0">
            <a:schemeClr val="accent1"/>
          </a:effectRef>
          <a:fontRef idx="minor">
            <a:schemeClr val="lt1"/>
          </a:fontRef>
        </p:style>
        <p:txBody>
          <a:bodyPr lIns="0" rIns="72000" anchor="ctr" wrap="square"/>
          <a:lstStyle/>
          <a:p>
            <a:pPr rtl="0" algn="l" defTabSz="914400"/>
            <a:r>
              <a:rPr lang="en-GB" sz="1000" b="1" dirty="0">
                <a:solidFill>
                  <a:schemeClr val="tx1"/>
                </a:solidFill>
                <a:latin typeface="+mj-lt"/>
                <a:ea typeface="Verdana"/>
              </a:rPr>
              <a:t>Country:</a:t>
            </a:r>
          </a:p>
        </p:txBody>
      </p:sp>
      <p:sp>
        <p:nvSpPr>
          <p:cNvPr id="33" name="Text Placeholder 39"/>
          <p:cNvSpPr>
            <a:spLocks noGrp="1"/>
          </p:cNvSpPr>
          <p:nvPr>
            <p:ph type="body" sz="quarter" idx="22"/>
          </p:nvPr>
        </p:nvSpPr>
        <p:spPr bwMode="white">
          <a:xfrm>
            <a:off x="5371028" y="1490463"/>
            <a:ext cx="1439204" cy="223545"/>
          </a:xfrm>
          <a:prstGeom prst="rect">
            <a:avLst/>
          </a:prstGeom>
          <a:ln>
            <a:headEnd type="none"/>
            <a:tailEnd type="none"/>
          </a:ln>
        </p:spPr>
        <p:txBody>
          <a:bodyPr lIns="0" rIns="36000" wrap="square"/>
          <a:lstStyle>
            <a:lvl1pPr marL="0" indent="0" rtl="0">
              <a:buNone/>
              <a:defRPr sz="1000" dirty="0">
                <a:latin typeface="+mn-lt"/>
              </a:defRPr>
            </a:lvl1pPr>
          </a:lstStyle>
          <a:p>
            <a:pPr/>
            <a:endParaRPr lang="en-GB" dirty="0"/>
          </a:p>
        </p:txBody>
      </p:sp>
      <p:sp>
        <p:nvSpPr>
          <p:cNvPr id="34" name="Text Placeholder 39"/>
          <p:cNvSpPr>
            <a:spLocks noGrp="1"/>
          </p:cNvSpPr>
          <p:nvPr>
            <p:ph type="body" sz="quarter" idx="23"/>
          </p:nvPr>
        </p:nvSpPr>
        <p:spPr bwMode="white">
          <a:xfrm>
            <a:off x="5604403" y="1714008"/>
            <a:ext cx="1205828" cy="223545"/>
          </a:xfrm>
          <a:prstGeom prst="rect">
            <a:avLst/>
          </a:prstGeom>
          <a:ln>
            <a:headEnd type="none"/>
            <a:tailEnd type="none"/>
          </a:ln>
        </p:spPr>
        <p:txBody>
          <a:bodyPr lIns="0" rIns="36000" wrap="square"/>
          <a:lstStyle>
            <a:lvl1pPr marL="0" indent="0" rtl="0">
              <a:buNone/>
              <a:defRPr sz="1000" dirty="0">
                <a:latin typeface="+mn-lt"/>
              </a:defRPr>
            </a:lvl1pPr>
          </a:lstStyle>
          <a:p>
            <a:pPr/>
            <a:endParaRPr lang="en-GB" dirty="0"/>
          </a:p>
        </p:txBody>
      </p:sp>
      <p:sp>
        <p:nvSpPr>
          <p:cNvPr id="35" name="Text Placeholder 39"/>
          <p:cNvSpPr>
            <a:spLocks noGrp="1"/>
          </p:cNvSpPr>
          <p:nvPr>
            <p:ph type="body" sz="quarter" idx="20"/>
          </p:nvPr>
        </p:nvSpPr>
        <p:spPr bwMode="white">
          <a:xfrm>
            <a:off x="3313114" y="1490463"/>
            <a:ext cx="1505669" cy="223545"/>
          </a:xfrm>
          <a:prstGeom prst="rect">
            <a:avLst/>
          </a:prstGeom>
          <a:ln>
            <a:headEnd type="none"/>
            <a:tailEnd type="none"/>
          </a:ln>
        </p:spPr>
        <p:txBody>
          <a:bodyPr lIns="0" rIns="36000" wrap="square"/>
          <a:lstStyle>
            <a:lvl1pPr marL="0" indent="0" rtl="0">
              <a:buNone/>
              <a:defRPr sz="1000" dirty="0">
                <a:latin typeface="+mn-lt"/>
              </a:defRPr>
            </a:lvl1pPr>
          </a:lstStyle>
          <a:p>
            <a:pPr/>
            <a:endParaRPr lang="en-GB" dirty="0"/>
          </a:p>
        </p:txBody>
      </p:sp>
      <p:sp>
        <p:nvSpPr>
          <p:cNvPr id="36" name="Text Placeholder 39"/>
          <p:cNvSpPr>
            <a:spLocks noGrp="1"/>
          </p:cNvSpPr>
          <p:nvPr>
            <p:ph type="body" sz="quarter" idx="21"/>
          </p:nvPr>
        </p:nvSpPr>
        <p:spPr bwMode="white">
          <a:xfrm>
            <a:off x="3260726" y="1714008"/>
            <a:ext cx="1558057" cy="223545"/>
          </a:xfrm>
          <a:prstGeom prst="rect">
            <a:avLst/>
          </a:prstGeom>
          <a:ln>
            <a:headEnd type="none"/>
            <a:tailEnd type="none"/>
          </a:ln>
        </p:spPr>
        <p:txBody>
          <a:bodyPr lIns="0" rIns="36000" wrap="square"/>
          <a:lstStyle>
            <a:lvl1pPr marL="0" indent="0" rtl="0">
              <a:buNone/>
              <a:defRPr sz="1000" dirty="0">
                <a:latin typeface="+mn-lt"/>
              </a:defRPr>
            </a:lvl1pPr>
          </a:lstStyle>
          <a:p>
            <a:pPr/>
            <a:endParaRPr lang="en-GB" dirty="0"/>
          </a:p>
        </p:txBody>
      </p:sp>
      <p:sp>
        <p:nvSpPr>
          <p:cNvPr id="37" name="Picture Placeholder 29"/>
          <p:cNvSpPr>
            <a:spLocks noGrp="1"/>
          </p:cNvSpPr>
          <p:nvPr>
            <p:ph type="pic" hasCustomPrompt="1" sz="quarter" idx="34"/>
          </p:nvPr>
        </p:nvSpPr>
        <p:spPr bwMode="white">
          <a:xfrm>
            <a:off x="463550" y="1466515"/>
            <a:ext cx="1778000" cy="496678"/>
          </a:xfrm>
          <a:prstGeom prst="rect">
            <a:avLst/>
          </a:prstGeom>
          <a:ln>
            <a:headEnd type="none"/>
            <a:tailEnd type="none"/>
          </a:ln>
        </p:spPr>
        <p:txBody>
          <a:bodyPr wrap="square"/>
          <a:lstStyle>
            <a:lvl1pPr marL="0" indent="0" rtl="0" algn="ctr">
              <a:buFont typeface="Arial"/>
              <a:buNone/>
              <a:defRPr sz="900" dirty="0">
                <a:latin typeface="+mn-lt"/>
              </a:defRPr>
            </a:lvl1pPr>
          </a:lstStyle>
          <a:p>
            <a:pPr/>
            <a:r>
              <a:rPr lang="en-GB" dirty="0"/>
              <a:t>ADD CUSTOMER LOGO</a:t>
            </a:r>
          </a:p>
        </p:txBody>
      </p:sp>
      <p:sp>
        <p:nvSpPr>
          <p:cNvPr id="38" name="Footer Placeholder 4"/>
          <p:cNvSpPr txBox="1">
            <a:spLocks noChangeArrowheads="1"/>
          </p:cNvSpPr>
          <p:nvPr userDrawn="1"/>
        </p:nvSpPr>
        <p:spPr bwMode="white">
          <a:xfrm>
            <a:off x="371474" y="6661114"/>
            <a:ext cx="2380460" cy="123111"/>
          </a:xfrm>
          <a:prstGeom prst="rect">
            <a:avLst/>
          </a:prstGeom>
          <a:ln>
            <a:headEnd type="none"/>
            <a:tailEnd type="none"/>
          </a:ln>
        </p:spPr>
        <p:txBody>
          <a:bodyPr lIns="0" tIns="0" rIns="0" bIns="0" anchor="ctr" wrap="none">
            <a:spAutoFit/>
          </a:bodyPr>
          <a:lstStyle>
            <a:defPPr defTabSz="914400">
              <a:defRPr lang="en-US" dirty="0"/>
            </a:defPPr>
            <a:lvl1pPr marL="0" rtl="0" algn="r" defTabSz="914400">
              <a:defRPr sz="900" kern="1200" dirty="0">
                <a:solidFill>
                  <a:schemeClr val="tx1"/>
                </a:solidFill>
                <a:latin typeface="Verdana Pro"/>
                <a:ea typeface="+mn-e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algn="l" defTabSz="914400"/>
            <a:r>
              <a:rPr lang="en-GB" sz="800" dirty="0">
                <a:solidFill>
                  <a:schemeClr val="tx1"/>
                </a:solidFill>
                <a:latin typeface="+mn-lt"/>
                <a:ea typeface="Verdana"/>
              </a:rPr>
              <a:t>Internal | Client confidential | Strictly confidential</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CV">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2" name="Rechteck: eine Ecke abgerundet 1"/>
          <p:cNvSpPr>
            <a:spLocks/>
          </p:cNvSpPr>
          <p:nvPr/>
        </p:nvSpPr>
        <p:spPr bwMode="white">
          <a:xfrm rot="16200000" flipH="1">
            <a:off x="5029081" y="-307115"/>
            <a:ext cx="6855810" cy="7470040"/>
          </a:xfrm>
          <a:prstGeom prst="round1Rect">
            <a:avLst>
              <a:gd name="adj" fmla="val 4335"/>
            </a:avLst>
          </a:prstGeom>
          <a:solidFill>
            <a:srgbClr val="F2F2F2"/>
          </a:solidFill>
          <a:ln>
            <a:noFill/>
            <a:headEnd type="none"/>
            <a:tailEnd type="none"/>
          </a:ln>
        </p:spPr>
        <p:style>
          <a:lnRef idx="2">
            <a:schemeClr val="accent1">
              <a:shade val="15000"/>
            </a:schemeClr>
          </a:lnRef>
          <a:fillRef idx="1">
            <a:schemeClr val="accent1"/>
          </a:fillRef>
          <a:effectRef idx="0">
            <a:schemeClr val="accent1"/>
          </a:effectRef>
          <a:fontRef idx="minor">
            <a:schemeClr val="lt1"/>
          </a:fontRef>
        </p:style>
        <p:txBody>
          <a:bodyPr anchor="ctr" wrap="square"/>
          <a:lstStyle/>
          <a:p>
            <a:pPr rtl="0" algn="ctr" defTabSz="914400"/>
            <a:endParaRPr lang="en-GB" dirty="0"/>
          </a:p>
        </p:txBody>
      </p:sp>
      <p:sp>
        <p:nvSpPr>
          <p:cNvPr id="4" name="Rechteck 3"/>
          <p:cNvSpPr>
            <a:spLocks/>
          </p:cNvSpPr>
          <p:nvPr/>
        </p:nvSpPr>
        <p:spPr bwMode="white">
          <a:xfrm rot="5400000" flipV="1">
            <a:off x="-730" y="721"/>
            <a:ext cx="2362438" cy="2360983"/>
          </a:xfrm>
          <a:prstGeom prst="rect">
            <a:avLst/>
          </a:prstGeom>
          <a:solidFill>
            <a:schemeClr val="accent4"/>
          </a:solidFill>
          <a:ln>
            <a:noFill/>
            <a:headEnd type="none"/>
            <a:tailEnd type="none"/>
          </a:ln>
        </p:spPr>
        <p:style>
          <a:lnRef idx="2">
            <a:schemeClr val="accent1">
              <a:shade val="15000"/>
            </a:schemeClr>
          </a:lnRef>
          <a:fillRef idx="1">
            <a:schemeClr val="accent1"/>
          </a:fillRef>
          <a:effectRef idx="0">
            <a:schemeClr val="accent1"/>
          </a:effectRef>
          <a:fontRef idx="minor">
            <a:schemeClr val="lt1"/>
          </a:fontRef>
        </p:style>
        <p:txBody>
          <a:bodyPr anchor="ctr" wrap="square"/>
          <a:lstStyle/>
          <a:p>
            <a:pPr rtl="0" algn="ctr" defTabSz="914400"/>
            <a:endParaRPr lang="en-GB" dirty="0"/>
          </a:p>
        </p:txBody>
      </p:sp>
      <p:sp>
        <p:nvSpPr>
          <p:cNvPr id="6" name="Bildplatzhalter 12"/>
          <p:cNvSpPr>
            <a:spLocks noGrp="1"/>
          </p:cNvSpPr>
          <p:nvPr>
            <p:ph type="pic" hasCustomPrompt="1" sz="quarter" idx="10"/>
          </p:nvPr>
        </p:nvSpPr>
        <p:spPr bwMode="white">
          <a:xfrm>
            <a:off x="2360981" y="-7"/>
            <a:ext cx="2360985" cy="2362439"/>
          </a:xfrm>
          <a:prstGeom prst="rect">
            <a:avLst/>
          </a:prstGeom>
          <a:pattFill prst="wdUpDiag">
            <a:fgClr>
              <a:schemeClr val="accent1"/>
            </a:fgClr>
            <a:bgClr>
              <a:schemeClr val="lt1"/>
            </a:bgClr>
          </a:pattFill>
          <a:ln>
            <a:headEnd type="none"/>
            <a:tailEnd type="none"/>
          </a:ln>
        </p:spPr>
        <p:txBody>
          <a:bodyPr lIns="0" tIns="45720" rIns="0" bIns="180000" anchor="b" wrap="square">
            <a:noAutofit/>
          </a:bodyPr>
          <a:lstStyle>
            <a:lvl1pPr marL="0" indent="0" rtl="0">
              <a:buNone/>
              <a:defRPr lang="en-US" sz="1000" dirty="0"/>
            </a:lvl1pPr>
          </a:lstStyle>
          <a:p>
            <a:pPr marL="228600" indent="-228600" algn="ctr"/>
            <a:r>
              <a:rPr lang="en-GB" dirty="0"/>
              <a:t>CLICK ICON TO ADD PICTURE</a:t>
            </a:r>
          </a:p>
        </p:txBody>
      </p:sp>
      <p:sp>
        <p:nvSpPr>
          <p:cNvPr id="5" name="Slide Number Placeholder 5"/>
          <p:cNvSpPr txBox="1">
            <a:spLocks noChangeArrowheads="1"/>
          </p:cNvSpPr>
          <p:nvPr/>
        </p:nvSpPr>
        <p:spPr bwMode="white">
          <a:xfrm>
            <a:off x="11567608" y="6378987"/>
            <a:ext cx="262892" cy="138499"/>
          </a:xfrm>
          <a:prstGeom prst="rect">
            <a:avLst/>
          </a:prstGeom>
          <a:ln>
            <a:headEnd type="none"/>
            <a:tailEnd type="none"/>
          </a:ln>
        </p:spPr>
        <p:txBody>
          <a:bodyPr lIns="0" tIns="0" rIns="0" bIns="0" anchor="t" wrap="none">
            <a:spAutoFit/>
          </a:bodyPr>
          <a:lstStyle>
            <a:defPPr defTabSz="914400">
              <a:defRPr lang="en-US" dirty="0"/>
            </a:defPPr>
            <a:lvl1pPr marL="0" rtl="0" algn="r" defTabSz="914400">
              <a:defRPr sz="1200" kern="1200" dirty="0">
                <a:solidFill>
                  <a:schemeClr val="tx1"/>
                </a:solidFill>
                <a:latin typeface="Verdana"/>
                <a:ea typeface="Verdan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defTabSz="914400"/>
            <a:fld id="{87FFAB0F-877A-4FB5-AFB2-3B278CFF0712}" type="slidenum">
              <a:rPr lang="en-GB" sz="900" b="0" i="0" dirty="0">
                <a:latin typeface="Verdana Pro Light"/>
              </a:rPr>
              <a:t>‹#›</a:t>
            </a:fld>
            <a:endParaRPr lang="en-GB" sz="900" b="0" i="0" dirty="0">
              <a:latin typeface="Verdana Pro Light"/>
            </a:endParaRPr>
          </a:p>
        </p:txBody>
      </p:sp>
      <p:sp>
        <p:nvSpPr>
          <p:cNvPr id="7" name="Footer Placeholder 4"/>
          <p:cNvSpPr txBox="1">
            <a:spLocks noChangeArrowheads="1"/>
          </p:cNvSpPr>
          <p:nvPr userDrawn="1"/>
        </p:nvSpPr>
        <p:spPr bwMode="white">
          <a:xfrm>
            <a:off x="371474" y="6661114"/>
            <a:ext cx="894476" cy="123111"/>
          </a:xfrm>
          <a:prstGeom prst="rect">
            <a:avLst/>
          </a:prstGeom>
          <a:ln>
            <a:headEnd type="none"/>
            <a:tailEnd type="none"/>
          </a:ln>
        </p:spPr>
        <p:txBody>
          <a:bodyPr lIns="0" tIns="0" rIns="0" bIns="0" anchor="ctr" wrap="none">
            <a:spAutoFit/>
          </a:bodyPr>
          <a:lstStyle>
            <a:defPPr defTabSz="914400">
              <a:defRPr lang="en-US" dirty="0"/>
            </a:defPPr>
            <a:lvl1pPr marL="0" rtl="0" algn="r" defTabSz="914400">
              <a:defRPr sz="900" kern="1200" dirty="0">
                <a:solidFill>
                  <a:schemeClr val="tx1"/>
                </a:solidFill>
                <a:latin typeface="Verdana Pro"/>
                <a:ea typeface="+mn-e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algn="l" defTabSz="914400"/>
            <a:r>
              <a:rPr lang="en-GB" sz="800" dirty="0">
                <a:solidFill>
                  <a:schemeClr val="tx1"/>
                </a:solidFill>
                <a:latin typeface="+mn-lt"/>
                <a:ea typeface="Verdana"/>
              </a:rPr>
              <a:t>Client confidential </a:t>
            </a:r>
          </a:p>
        </p:txBody>
      </p:sp>
      <p:sp>
        <p:nvSpPr>
          <p:cNvPr id="8" name="Text Placeholder 13"/>
          <p:cNvSpPr>
            <a:spLocks noGrp="1"/>
          </p:cNvSpPr>
          <p:nvPr>
            <p:ph type="body" hasCustomPrompt="1" sz="quarter" idx="27"/>
          </p:nvPr>
        </p:nvSpPr>
        <p:spPr bwMode="white">
          <a:xfrm>
            <a:off x="373929" y="301626"/>
            <a:ext cx="1869643" cy="332399"/>
          </a:xfrm>
          <a:prstGeom prst="rect">
            <a:avLst/>
          </a:prstGeom>
          <a:ln>
            <a:headEnd type="none"/>
            <a:tailEnd type="none"/>
          </a:ln>
        </p:spPr>
        <p:txBody>
          <a:bodyPr lIns="0" tIns="0" rIns="108000" bIns="0" wrap="square">
            <a:spAutoFit/>
          </a:bodyPr>
          <a:lstStyle>
            <a:lvl1pPr marL="0" indent="0" rtl="0">
              <a:spcBef>
                <a:spcPts val="0"/>
              </a:spcBef>
              <a:buFont typeface="Arial"/>
              <a:buNone/>
              <a:defRPr lang="en-US" sz="1200" b="1" kern="1200" dirty="0">
                <a:solidFill>
                  <a:schemeClr val="bg1"/>
                </a:solidFill>
                <a:latin typeface="+mj-lt"/>
                <a:ea typeface="Verdana"/>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Surname</a:t>
            </a:r>
          </a:p>
          <a:p>
            <a:pPr/>
            <a:r>
              <a:rPr lang="en-GB" dirty="0"/>
              <a:t>Name</a:t>
            </a:r>
          </a:p>
        </p:txBody>
      </p:sp>
      <p:sp>
        <p:nvSpPr>
          <p:cNvPr id="10" name="Text Placeholder 13"/>
          <p:cNvSpPr>
            <a:spLocks noGrp="1"/>
          </p:cNvSpPr>
          <p:nvPr>
            <p:ph type="body" hasCustomPrompt="1" sz="quarter" idx="28"/>
          </p:nvPr>
        </p:nvSpPr>
        <p:spPr bwMode="white">
          <a:xfrm>
            <a:off x="373929" y="897914"/>
            <a:ext cx="1869643" cy="332399"/>
          </a:xfrm>
          <a:prstGeom prst="rect">
            <a:avLst/>
          </a:prstGeom>
          <a:ln>
            <a:headEnd type="none"/>
            <a:tailEnd type="none"/>
          </a:ln>
        </p:spPr>
        <p:txBody>
          <a:bodyPr lIns="0" tIns="0" rIns="108000" bIns="0" wrap="square">
            <a:spAutoFit/>
          </a:bodyPr>
          <a:lstStyle>
            <a:lvl1pPr marL="0" indent="0" rtl="0">
              <a:spcBef>
                <a:spcPts val="0"/>
              </a:spcBef>
              <a:buFont typeface="Arial"/>
              <a:buNone/>
              <a:defRPr lang="en-US" sz="1200" b="0" kern="1200" dirty="0">
                <a:solidFill>
                  <a:schemeClr val="bg1"/>
                </a:solidFill>
                <a:latin typeface="+mn-lt"/>
                <a:ea typeface="Verdana"/>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a:p>
            <a:pPr/>
            <a:r>
              <a:rPr lang="en-GB" dirty="0"/>
              <a:t>Company</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Team | Two Contacts White">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9" name="Textplatzhalter 18"/>
          <p:cNvSpPr>
            <a:spLocks noGrp="1"/>
          </p:cNvSpPr>
          <p:nvPr>
            <p:ph type="body" hasCustomPrompt="1" sz="quarter" idx="12"/>
          </p:nvPr>
        </p:nvSpPr>
        <p:spPr bwMode="white">
          <a:xfrm>
            <a:off x="371475" y="307976"/>
            <a:ext cx="3199498" cy="260350"/>
          </a:xfrm>
          <a:prstGeom prst="rect">
            <a:avLst/>
          </a:prstGeom>
          <a:ln>
            <a:headEnd type="none"/>
            <a:tailEnd type="none"/>
          </a:ln>
        </p:spPr>
        <p:txBody>
          <a:bodyPr lIns="0" anchor="ctr" wrap="square"/>
          <a:lstStyle>
            <a:lvl1pPr marL="0" indent="0" rtl="0">
              <a:buNone/>
              <a:defRPr sz="900" dirty="0"/>
            </a:lvl1pPr>
            <a:lvl2pPr>
              <a:defRPr sz="900" dirty="0"/>
            </a:lvl2pPr>
            <a:lvl3pPr>
              <a:defRPr sz="900" dirty="0"/>
            </a:lvl3pPr>
            <a:lvl4pPr>
              <a:defRPr sz="900" dirty="0"/>
            </a:lvl4pPr>
            <a:lvl5pPr>
              <a:defRPr sz="900" dirty="0"/>
            </a:lvl5pPr>
          </a:lstStyle>
          <a:p>
            <a:pPr/>
            <a:r>
              <a:rPr lang="en-GB" dirty="0"/>
              <a:t>Subtitle</a:t>
            </a:r>
          </a:p>
        </p:txBody>
      </p:sp>
      <p:sp>
        <p:nvSpPr>
          <p:cNvPr id="11" name="Textplatzhalter 10"/>
          <p:cNvSpPr>
            <a:spLocks noGrp="1"/>
          </p:cNvSpPr>
          <p:nvPr>
            <p:ph type="body" hasCustomPrompt="1" sz="quarter" idx="13"/>
          </p:nvPr>
        </p:nvSpPr>
        <p:spPr bwMode="white">
          <a:xfrm>
            <a:off x="371475" y="568327"/>
            <a:ext cx="3586087" cy="661986"/>
          </a:xfrm>
          <a:prstGeom prst="rect">
            <a:avLst/>
          </a:prstGeom>
          <a:ln>
            <a:headEnd type="none"/>
            <a:tailEnd type="none"/>
          </a:ln>
        </p:spPr>
        <p:txBody>
          <a:bodyPr lIns="0" tIns="45720" rIns="0" bIns="45720" wrap="square">
            <a:noAutofit/>
          </a:bodyPr>
          <a:lstStyle>
            <a:lvl1pPr marL="0" indent="0" rtl="0">
              <a:buFont typeface="Arial"/>
              <a:buNone/>
              <a:defRPr lang="de-DE" sz="2000" b="1" dirty="0">
                <a:latin typeface="+mj-lt"/>
              </a:defRPr>
            </a:lvl1pPr>
          </a:lstStyle>
          <a:p>
            <a:pPr marL="228600" indent="-228600">
              <a:spcBef>
                <a:spcPts val="0"/>
              </a:spcBef>
            </a:pPr>
            <a:r>
              <a:rPr lang="en-GB" dirty="0"/>
              <a:t>Title</a:t>
            </a:r>
          </a:p>
        </p:txBody>
      </p:sp>
      <p:sp>
        <p:nvSpPr>
          <p:cNvPr id="4" name="Picture Placeholder 15"/>
          <p:cNvSpPr>
            <a:spLocks noChangeAspect="1" noGrp="1"/>
          </p:cNvSpPr>
          <p:nvPr>
            <p:ph type="pic" hasCustomPrompt="1" sz="quarter" idx="21"/>
          </p:nvPr>
        </p:nvSpPr>
        <p:spPr bwMode="white">
          <a:xfrm>
            <a:off x="4647735" y="573086"/>
            <a:ext cx="3586086" cy="3588187"/>
          </a:xfrm>
          <a:prstGeom prst="roundRect">
            <a:avLst>
              <a:gd name="adj" fmla="val 4517"/>
            </a:avLst>
          </a:prstGeom>
          <a:pattFill prst="wdUpDiag">
            <a:fgClr>
              <a:schemeClr val="accent1"/>
            </a:fgClr>
            <a:bgClr>
              <a:schemeClr val="lt1"/>
            </a:bgClr>
          </a:pattFill>
          <a:ln>
            <a:headEnd type="none"/>
            <a:tailEnd type="none"/>
          </a:ln>
        </p:spPr>
        <p:txBody>
          <a:bodyPr lIns="0" tIns="45720" rIns="0" bIns="972000" anchor="b" wrap="square">
            <a:noAutofit/>
          </a:bodyPr>
          <a:lstStyle>
            <a:lvl1pPr marL="0" indent="0" rtl="0">
              <a:buNone/>
              <a:defRPr lang="en-US" sz="1000" dirty="0"/>
            </a:lvl1pPr>
          </a:lstStyle>
          <a:p>
            <a:pPr marL="228600" indent="-228600" algn="ctr"/>
            <a:r>
              <a:rPr lang="en-GB" dirty="0"/>
              <a:t>CLICK ICON TO INSERT PICTURE</a:t>
            </a:r>
          </a:p>
        </p:txBody>
      </p:sp>
      <p:sp>
        <p:nvSpPr>
          <p:cNvPr id="5" name="Picture Placeholder 15"/>
          <p:cNvSpPr>
            <a:spLocks noChangeAspect="1" noGrp="1"/>
          </p:cNvSpPr>
          <p:nvPr>
            <p:ph type="pic" hasCustomPrompt="1" sz="quarter" idx="22"/>
          </p:nvPr>
        </p:nvSpPr>
        <p:spPr bwMode="white">
          <a:xfrm>
            <a:off x="8233821" y="573086"/>
            <a:ext cx="3586086" cy="3588187"/>
          </a:xfrm>
          <a:prstGeom prst="roundRect">
            <a:avLst>
              <a:gd name="adj" fmla="val 4517"/>
            </a:avLst>
          </a:prstGeom>
          <a:pattFill prst="wdUpDiag">
            <a:fgClr>
              <a:schemeClr val="accent1"/>
            </a:fgClr>
            <a:bgClr>
              <a:schemeClr val="lt1"/>
            </a:bgClr>
          </a:pattFill>
          <a:ln>
            <a:headEnd type="none"/>
            <a:tailEnd type="none"/>
          </a:ln>
        </p:spPr>
        <p:txBody>
          <a:bodyPr lIns="0" tIns="45720" rIns="0" bIns="972000" anchor="b" wrap="square">
            <a:noAutofit/>
          </a:bodyPr>
          <a:lstStyle>
            <a:lvl1pPr marL="0" indent="0" rtl="0">
              <a:buNone/>
              <a:defRPr lang="en-GB" sz="1000" dirty="0"/>
            </a:lvl1pPr>
          </a:lstStyle>
          <a:p>
            <a:pPr marL="228600" indent="-228600" algn="ctr"/>
            <a:r>
              <a:rPr lang="en-GB" dirty="0"/>
              <a:t>CLICK ICON TO INSERT PICTURE</a:t>
            </a:r>
          </a:p>
        </p:txBody>
      </p:sp>
      <p:sp>
        <p:nvSpPr>
          <p:cNvPr id="6" name="Text Placeholder 13"/>
          <p:cNvSpPr>
            <a:spLocks noGrp="1"/>
          </p:cNvSpPr>
          <p:nvPr>
            <p:ph type="body" hasCustomPrompt="1" sz="quarter" idx="27"/>
          </p:nvPr>
        </p:nvSpPr>
        <p:spPr bwMode="white">
          <a:xfrm>
            <a:off x="4647736" y="4438132"/>
            <a:ext cx="3586085" cy="248169"/>
          </a:xfrm>
          <a:prstGeom prst="rect">
            <a:avLst/>
          </a:prstGeom>
          <a:ln>
            <a:headEnd type="none"/>
            <a:tailEnd type="none"/>
          </a:ln>
        </p:spPr>
        <p:txBody>
          <a:bodyPr lIns="0" rIns="108000" wrap="square"/>
          <a:lstStyle>
            <a:lvl1pPr marL="0" indent="0" rtl="0">
              <a:buFont typeface="Arial"/>
              <a:buNone/>
              <a:defRPr lang="en-US" sz="1200" b="1" kern="1200" dirty="0">
                <a:solidFill>
                  <a:schemeClr val="tx1"/>
                </a:solidFill>
                <a:latin typeface="+mj-lt"/>
                <a:ea typeface="Verdana"/>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Surname Name</a:t>
            </a:r>
          </a:p>
        </p:txBody>
      </p:sp>
      <p:sp>
        <p:nvSpPr>
          <p:cNvPr id="7" name="Text Placeholder 13"/>
          <p:cNvSpPr>
            <a:spLocks noGrp="1"/>
          </p:cNvSpPr>
          <p:nvPr>
            <p:ph type="body" hasCustomPrompt="1" sz="quarter" idx="28"/>
          </p:nvPr>
        </p:nvSpPr>
        <p:spPr bwMode="white">
          <a:xfrm>
            <a:off x="4647736" y="4698161"/>
            <a:ext cx="3586085" cy="248400"/>
          </a:xfrm>
          <a:prstGeom prst="rect">
            <a:avLst/>
          </a:prstGeom>
          <a:ln>
            <a:headEnd type="none"/>
            <a:tailEnd type="none"/>
          </a:ln>
        </p:spPr>
        <p:txBody>
          <a:bodyPr lIns="0" rIns="108000" wrap="square"/>
          <a:lstStyle>
            <a:lvl1pPr marL="0" indent="0" rtl="0">
              <a:buNone/>
              <a:defRPr lang="en-US" sz="12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8" name="Text Placeholder 13"/>
          <p:cNvSpPr>
            <a:spLocks noGrp="1"/>
          </p:cNvSpPr>
          <p:nvPr>
            <p:ph type="body" hasCustomPrompt="1" sz="quarter" idx="29"/>
          </p:nvPr>
        </p:nvSpPr>
        <p:spPr bwMode="white">
          <a:xfrm>
            <a:off x="4647736" y="5336508"/>
            <a:ext cx="3586085" cy="248400"/>
          </a:xfrm>
          <a:prstGeom prst="rect">
            <a:avLst/>
          </a:prstGeom>
          <a:ln>
            <a:headEnd type="none"/>
            <a:tailEnd type="none"/>
          </a:ln>
        </p:spPr>
        <p:txBody>
          <a:bodyPr lIns="0" rIns="108000" wrap="square"/>
          <a:lstStyle>
            <a:lvl1pPr marL="0" indent="0" rtl="0">
              <a:buNone/>
              <a:defRPr lang="en-US" sz="12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Email</a:t>
            </a:r>
          </a:p>
        </p:txBody>
      </p:sp>
      <p:sp>
        <p:nvSpPr>
          <p:cNvPr id="10" name="Text Placeholder 13"/>
          <p:cNvSpPr>
            <a:spLocks noGrp="1"/>
          </p:cNvSpPr>
          <p:nvPr>
            <p:ph type="body" hasCustomPrompt="1" sz="quarter" idx="30"/>
          </p:nvPr>
        </p:nvSpPr>
        <p:spPr bwMode="white">
          <a:xfrm>
            <a:off x="4647735" y="5583838"/>
            <a:ext cx="3586085" cy="248400"/>
          </a:xfrm>
          <a:prstGeom prst="rect">
            <a:avLst/>
          </a:prstGeom>
          <a:ln>
            <a:headEnd type="none"/>
            <a:tailEnd type="none"/>
          </a:ln>
        </p:spPr>
        <p:txBody>
          <a:bodyPr lIns="0" rIns="108000" wrap="square"/>
          <a:lstStyle>
            <a:lvl1pPr marL="0" indent="0" rtl="0">
              <a:buNone/>
              <a:defRPr lang="en-US" sz="12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Phone</a:t>
            </a:r>
          </a:p>
        </p:txBody>
      </p:sp>
      <p:sp>
        <p:nvSpPr>
          <p:cNvPr id="12" name="Text Placeholder 13"/>
          <p:cNvSpPr>
            <a:spLocks noGrp="1"/>
          </p:cNvSpPr>
          <p:nvPr>
            <p:ph type="body" hasCustomPrompt="1" sz="quarter" idx="31"/>
          </p:nvPr>
        </p:nvSpPr>
        <p:spPr bwMode="white">
          <a:xfrm>
            <a:off x="8233821" y="4438131"/>
            <a:ext cx="3586086" cy="248169"/>
          </a:xfrm>
          <a:prstGeom prst="rect">
            <a:avLst/>
          </a:prstGeom>
          <a:ln>
            <a:headEnd type="none"/>
            <a:tailEnd type="none"/>
          </a:ln>
        </p:spPr>
        <p:txBody>
          <a:bodyPr lIns="0" rIns="108000" wrap="square"/>
          <a:lstStyle>
            <a:lvl1pPr marL="0" indent="0" rtl="0">
              <a:buFont typeface="Arial"/>
              <a:buNone/>
              <a:defRPr lang="en-US" sz="1200" b="1" kern="1200" dirty="0">
                <a:solidFill>
                  <a:schemeClr val="tx1"/>
                </a:solidFill>
                <a:latin typeface="+mj-lt"/>
                <a:ea typeface="Verdana"/>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Surname Name</a:t>
            </a:r>
          </a:p>
        </p:txBody>
      </p:sp>
      <p:sp>
        <p:nvSpPr>
          <p:cNvPr id="13" name="Text Placeholder 13"/>
          <p:cNvSpPr>
            <a:spLocks noGrp="1"/>
          </p:cNvSpPr>
          <p:nvPr>
            <p:ph type="body" hasCustomPrompt="1" sz="quarter" idx="32"/>
          </p:nvPr>
        </p:nvSpPr>
        <p:spPr bwMode="white">
          <a:xfrm>
            <a:off x="8233821" y="4698161"/>
            <a:ext cx="3586086" cy="248400"/>
          </a:xfrm>
          <a:prstGeom prst="rect">
            <a:avLst/>
          </a:prstGeom>
          <a:ln>
            <a:headEnd type="none"/>
            <a:tailEnd type="none"/>
          </a:ln>
        </p:spPr>
        <p:txBody>
          <a:bodyPr lIns="0" rIns="108000" wrap="square"/>
          <a:lstStyle>
            <a:lvl1pPr marL="0" indent="0" rtl="0">
              <a:buNone/>
              <a:defRPr lang="en-US" sz="12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14" name="Text Placeholder 13"/>
          <p:cNvSpPr>
            <a:spLocks noGrp="1"/>
          </p:cNvSpPr>
          <p:nvPr>
            <p:ph type="body" hasCustomPrompt="1" sz="quarter" idx="33"/>
          </p:nvPr>
        </p:nvSpPr>
        <p:spPr bwMode="white">
          <a:xfrm>
            <a:off x="8233821" y="5336507"/>
            <a:ext cx="3586086" cy="248400"/>
          </a:xfrm>
          <a:prstGeom prst="rect">
            <a:avLst/>
          </a:prstGeom>
          <a:ln>
            <a:headEnd type="none"/>
            <a:tailEnd type="none"/>
          </a:ln>
        </p:spPr>
        <p:txBody>
          <a:bodyPr lIns="0" rIns="108000" wrap="square"/>
          <a:lstStyle>
            <a:lvl1pPr marL="0" indent="0" rtl="0">
              <a:buNone/>
              <a:defRPr lang="en-US" sz="12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Email</a:t>
            </a:r>
          </a:p>
        </p:txBody>
      </p:sp>
      <p:sp>
        <p:nvSpPr>
          <p:cNvPr id="15" name="Text Placeholder 13"/>
          <p:cNvSpPr>
            <a:spLocks noGrp="1"/>
          </p:cNvSpPr>
          <p:nvPr>
            <p:ph type="body" hasCustomPrompt="1" sz="quarter" idx="34"/>
          </p:nvPr>
        </p:nvSpPr>
        <p:spPr bwMode="white">
          <a:xfrm>
            <a:off x="8233821" y="5583838"/>
            <a:ext cx="3586086" cy="248400"/>
          </a:xfrm>
          <a:prstGeom prst="rect">
            <a:avLst/>
          </a:prstGeom>
          <a:ln>
            <a:headEnd type="none"/>
            <a:tailEnd type="none"/>
          </a:ln>
        </p:spPr>
        <p:txBody>
          <a:bodyPr lIns="0" rIns="108000" wrap="square"/>
          <a:lstStyle>
            <a:lvl1pPr marL="0" indent="0" rtl="0">
              <a:buNone/>
              <a:defRPr lang="en-US" sz="12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Phone</a:t>
            </a:r>
          </a:p>
        </p:txBody>
      </p:sp>
      <p:sp>
        <p:nvSpPr>
          <p:cNvPr id="16" name="Footer Placeholder 4"/>
          <p:cNvSpPr txBox="1">
            <a:spLocks noChangeArrowheads="1"/>
          </p:cNvSpPr>
          <p:nvPr userDrawn="1"/>
        </p:nvSpPr>
        <p:spPr bwMode="white">
          <a:xfrm>
            <a:off x="371474" y="6661114"/>
            <a:ext cx="2380460" cy="123111"/>
          </a:xfrm>
          <a:prstGeom prst="rect">
            <a:avLst/>
          </a:prstGeom>
          <a:ln>
            <a:headEnd type="none"/>
            <a:tailEnd type="none"/>
          </a:ln>
        </p:spPr>
        <p:txBody>
          <a:bodyPr lIns="0" tIns="0" rIns="0" bIns="0" anchor="ctr" wrap="none">
            <a:spAutoFit/>
          </a:bodyPr>
          <a:lstStyle>
            <a:defPPr defTabSz="914400">
              <a:defRPr lang="en-US" dirty="0"/>
            </a:defPPr>
            <a:lvl1pPr marL="0" rtl="0" algn="r" defTabSz="914400">
              <a:defRPr sz="900" kern="1200" dirty="0">
                <a:solidFill>
                  <a:schemeClr val="tx1"/>
                </a:solidFill>
                <a:latin typeface="Verdana Pro"/>
                <a:ea typeface="+mn-e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algn="l" defTabSz="914400"/>
            <a:r>
              <a:rPr lang="en-GB" sz="800" dirty="0">
                <a:solidFill>
                  <a:schemeClr val="tx1"/>
                </a:solidFill>
                <a:latin typeface="+mn-lt"/>
                <a:ea typeface="Verdana"/>
              </a:rPr>
              <a:t>Internal | Client confidential | Strictly confidential</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Team | Two Contacts Grey">
    <p:bg>
      <p:bgPr>
        <a:solidFill>
          <a:srgbClr val="F2F2F2"/>
        </a:solidFill>
      </p:bgPr>
    </p:bg>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9" name="Textplatzhalter 18"/>
          <p:cNvSpPr>
            <a:spLocks noGrp="1"/>
          </p:cNvSpPr>
          <p:nvPr>
            <p:ph type="body" hasCustomPrompt="1" sz="quarter" idx="12"/>
          </p:nvPr>
        </p:nvSpPr>
        <p:spPr bwMode="white">
          <a:xfrm>
            <a:off x="371475" y="307976"/>
            <a:ext cx="3199498" cy="260350"/>
          </a:xfrm>
          <a:prstGeom prst="rect">
            <a:avLst/>
          </a:prstGeom>
          <a:ln>
            <a:headEnd type="none"/>
            <a:tailEnd type="none"/>
          </a:ln>
        </p:spPr>
        <p:txBody>
          <a:bodyPr lIns="0" anchor="ctr" wrap="square"/>
          <a:lstStyle>
            <a:lvl1pPr marL="0" indent="0" rtl="0">
              <a:buNone/>
              <a:defRPr sz="900" dirty="0"/>
            </a:lvl1pPr>
            <a:lvl2pPr>
              <a:defRPr sz="900" dirty="0"/>
            </a:lvl2pPr>
            <a:lvl3pPr>
              <a:defRPr sz="900" dirty="0"/>
            </a:lvl3pPr>
            <a:lvl4pPr>
              <a:defRPr sz="900" dirty="0"/>
            </a:lvl4pPr>
            <a:lvl5pPr>
              <a:defRPr sz="900" dirty="0"/>
            </a:lvl5pPr>
          </a:lstStyle>
          <a:p>
            <a:pPr/>
            <a:r>
              <a:rPr lang="en-GB" dirty="0"/>
              <a:t>Subtitle</a:t>
            </a:r>
          </a:p>
        </p:txBody>
      </p:sp>
      <p:sp>
        <p:nvSpPr>
          <p:cNvPr id="11" name="Textplatzhalter 10"/>
          <p:cNvSpPr>
            <a:spLocks noGrp="1"/>
          </p:cNvSpPr>
          <p:nvPr>
            <p:ph type="body" hasCustomPrompt="1" sz="quarter" idx="13"/>
          </p:nvPr>
        </p:nvSpPr>
        <p:spPr bwMode="white">
          <a:xfrm>
            <a:off x="371475" y="568327"/>
            <a:ext cx="3586087" cy="661986"/>
          </a:xfrm>
          <a:prstGeom prst="rect">
            <a:avLst/>
          </a:prstGeom>
          <a:ln>
            <a:headEnd type="none"/>
            <a:tailEnd type="none"/>
          </a:ln>
        </p:spPr>
        <p:txBody>
          <a:bodyPr lIns="0" tIns="45720" rIns="0" bIns="45720" wrap="square">
            <a:noAutofit/>
          </a:bodyPr>
          <a:lstStyle>
            <a:lvl1pPr marL="0" indent="0" rtl="0">
              <a:buFont typeface="Arial"/>
              <a:buNone/>
              <a:defRPr lang="de-DE" sz="2000" b="1" dirty="0">
                <a:latin typeface="+mj-lt"/>
              </a:defRPr>
            </a:lvl1pPr>
          </a:lstStyle>
          <a:p>
            <a:pPr marL="228600" indent="-228600">
              <a:spcBef>
                <a:spcPts val="0"/>
              </a:spcBef>
            </a:pPr>
            <a:r>
              <a:rPr lang="en-GB" dirty="0"/>
              <a:t>Title</a:t>
            </a:r>
          </a:p>
        </p:txBody>
      </p:sp>
      <p:sp>
        <p:nvSpPr>
          <p:cNvPr id="4" name="Picture Placeholder 15"/>
          <p:cNvSpPr>
            <a:spLocks noChangeAspect="1" noGrp="1"/>
          </p:cNvSpPr>
          <p:nvPr>
            <p:ph type="pic" hasCustomPrompt="1" sz="quarter" idx="21"/>
          </p:nvPr>
        </p:nvSpPr>
        <p:spPr bwMode="white">
          <a:xfrm>
            <a:off x="4647735" y="573086"/>
            <a:ext cx="3586086" cy="3588187"/>
          </a:xfrm>
          <a:prstGeom prst="roundRect">
            <a:avLst>
              <a:gd name="adj" fmla="val 4517"/>
            </a:avLst>
          </a:prstGeom>
          <a:pattFill prst="wdUpDiag">
            <a:fgClr>
              <a:schemeClr val="accent1"/>
            </a:fgClr>
            <a:bgClr>
              <a:schemeClr val="lt1"/>
            </a:bgClr>
          </a:pattFill>
          <a:ln>
            <a:headEnd type="none"/>
            <a:tailEnd type="none"/>
          </a:ln>
        </p:spPr>
        <p:txBody>
          <a:bodyPr lIns="0" tIns="45720" rIns="0" bIns="972000" anchor="b" wrap="square">
            <a:noAutofit/>
          </a:bodyPr>
          <a:lstStyle>
            <a:lvl1pPr marL="0" indent="0" rtl="0">
              <a:buNone/>
              <a:defRPr lang="en-US" sz="1000" dirty="0"/>
            </a:lvl1pPr>
          </a:lstStyle>
          <a:p>
            <a:pPr marL="228600" indent="-228600" algn="ctr"/>
            <a:r>
              <a:rPr lang="en-GB" dirty="0"/>
              <a:t>CLICK ICON TO INSERT PICTURE</a:t>
            </a:r>
          </a:p>
        </p:txBody>
      </p:sp>
      <p:sp>
        <p:nvSpPr>
          <p:cNvPr id="5" name="Picture Placeholder 15"/>
          <p:cNvSpPr>
            <a:spLocks noChangeAspect="1" noGrp="1"/>
          </p:cNvSpPr>
          <p:nvPr>
            <p:ph type="pic" hasCustomPrompt="1" sz="quarter" idx="22"/>
          </p:nvPr>
        </p:nvSpPr>
        <p:spPr bwMode="white">
          <a:xfrm>
            <a:off x="8233821" y="573086"/>
            <a:ext cx="3586086" cy="3588187"/>
          </a:xfrm>
          <a:prstGeom prst="roundRect">
            <a:avLst>
              <a:gd name="adj" fmla="val 4517"/>
            </a:avLst>
          </a:prstGeom>
          <a:pattFill prst="wdUpDiag">
            <a:fgClr>
              <a:schemeClr val="accent1"/>
            </a:fgClr>
            <a:bgClr>
              <a:schemeClr val="lt1"/>
            </a:bgClr>
          </a:pattFill>
          <a:ln>
            <a:headEnd type="none"/>
            <a:tailEnd type="none"/>
          </a:ln>
        </p:spPr>
        <p:txBody>
          <a:bodyPr lIns="0" tIns="45720" rIns="0" bIns="972000" anchor="b" wrap="square">
            <a:noAutofit/>
          </a:bodyPr>
          <a:lstStyle>
            <a:lvl1pPr marL="0" indent="0" rtl="0">
              <a:buNone/>
              <a:defRPr lang="en-GB" sz="1000" dirty="0"/>
            </a:lvl1pPr>
          </a:lstStyle>
          <a:p>
            <a:pPr marL="228600" indent="-228600" algn="ctr"/>
            <a:r>
              <a:rPr lang="en-GB" dirty="0"/>
              <a:t>CLICK ICON TO INSERT PICTURE</a:t>
            </a:r>
          </a:p>
        </p:txBody>
      </p:sp>
      <p:sp>
        <p:nvSpPr>
          <p:cNvPr id="6" name="Text Placeholder 13"/>
          <p:cNvSpPr>
            <a:spLocks noGrp="1"/>
          </p:cNvSpPr>
          <p:nvPr>
            <p:ph type="body" hasCustomPrompt="1" sz="quarter" idx="27"/>
          </p:nvPr>
        </p:nvSpPr>
        <p:spPr bwMode="white">
          <a:xfrm>
            <a:off x="4647736" y="4438132"/>
            <a:ext cx="3586085" cy="248169"/>
          </a:xfrm>
          <a:prstGeom prst="rect">
            <a:avLst/>
          </a:prstGeom>
          <a:ln>
            <a:headEnd type="none"/>
            <a:tailEnd type="none"/>
          </a:ln>
        </p:spPr>
        <p:txBody>
          <a:bodyPr lIns="0" rIns="108000" wrap="square"/>
          <a:lstStyle>
            <a:lvl1pPr marL="0" indent="0" rtl="0">
              <a:buFont typeface="Arial"/>
              <a:buNone/>
              <a:defRPr lang="en-US" sz="1200" b="1" kern="1200" dirty="0">
                <a:solidFill>
                  <a:srgbClr val="060606"/>
                </a:solidFill>
                <a:latin typeface="+mj-lt"/>
                <a:ea typeface="Verdana"/>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Surname Name</a:t>
            </a:r>
          </a:p>
        </p:txBody>
      </p:sp>
      <p:sp>
        <p:nvSpPr>
          <p:cNvPr id="7" name="Text Placeholder 13"/>
          <p:cNvSpPr>
            <a:spLocks noGrp="1"/>
          </p:cNvSpPr>
          <p:nvPr>
            <p:ph type="body" hasCustomPrompt="1" sz="quarter" idx="28"/>
          </p:nvPr>
        </p:nvSpPr>
        <p:spPr bwMode="white">
          <a:xfrm>
            <a:off x="4647736" y="4698161"/>
            <a:ext cx="3586085" cy="248400"/>
          </a:xfrm>
          <a:prstGeom prst="rect">
            <a:avLst/>
          </a:prstGeom>
          <a:ln>
            <a:headEnd type="none"/>
            <a:tailEnd type="none"/>
          </a:ln>
        </p:spPr>
        <p:txBody>
          <a:bodyPr lIns="0" rIns="108000" wrap="square"/>
          <a:lstStyle>
            <a:lvl1pPr marL="0" indent="0" rtl="0">
              <a:buNone/>
              <a:defRPr lang="en-US" sz="1200" b="0" kern="1200" dirty="0">
                <a:solidFill>
                  <a:srgbClr val="060606"/>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8" name="Text Placeholder 13"/>
          <p:cNvSpPr>
            <a:spLocks noGrp="1"/>
          </p:cNvSpPr>
          <p:nvPr>
            <p:ph type="body" hasCustomPrompt="1" sz="quarter" idx="29"/>
          </p:nvPr>
        </p:nvSpPr>
        <p:spPr bwMode="white">
          <a:xfrm>
            <a:off x="4647736" y="5336508"/>
            <a:ext cx="3586085" cy="248400"/>
          </a:xfrm>
          <a:prstGeom prst="rect">
            <a:avLst/>
          </a:prstGeom>
          <a:ln>
            <a:headEnd type="none"/>
            <a:tailEnd type="none"/>
          </a:ln>
        </p:spPr>
        <p:txBody>
          <a:bodyPr lIns="0" rIns="108000" wrap="square"/>
          <a:lstStyle>
            <a:lvl1pPr marL="0" indent="0" rtl="0">
              <a:buNone/>
              <a:defRPr lang="en-US" sz="1200" b="0" kern="1200" dirty="0">
                <a:solidFill>
                  <a:srgbClr val="060606"/>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Email</a:t>
            </a:r>
          </a:p>
        </p:txBody>
      </p:sp>
      <p:sp>
        <p:nvSpPr>
          <p:cNvPr id="10" name="Text Placeholder 13"/>
          <p:cNvSpPr>
            <a:spLocks noGrp="1"/>
          </p:cNvSpPr>
          <p:nvPr>
            <p:ph type="body" hasCustomPrompt="1" sz="quarter" idx="30"/>
          </p:nvPr>
        </p:nvSpPr>
        <p:spPr bwMode="white">
          <a:xfrm>
            <a:off x="4647736" y="5583839"/>
            <a:ext cx="3586085" cy="248400"/>
          </a:xfrm>
          <a:prstGeom prst="rect">
            <a:avLst/>
          </a:prstGeom>
          <a:ln>
            <a:headEnd type="none"/>
            <a:tailEnd type="none"/>
          </a:ln>
        </p:spPr>
        <p:txBody>
          <a:bodyPr lIns="0" rIns="108000" wrap="square"/>
          <a:lstStyle>
            <a:lvl1pPr marL="0" indent="0" rtl="0">
              <a:buNone/>
              <a:defRPr lang="en-US" sz="1200" b="0" kern="1200" dirty="0">
                <a:solidFill>
                  <a:srgbClr val="060606"/>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Phone</a:t>
            </a:r>
          </a:p>
        </p:txBody>
      </p:sp>
      <p:sp>
        <p:nvSpPr>
          <p:cNvPr id="12" name="Text Placeholder 13"/>
          <p:cNvSpPr>
            <a:spLocks noGrp="1"/>
          </p:cNvSpPr>
          <p:nvPr>
            <p:ph type="body" hasCustomPrompt="1" sz="quarter" idx="31"/>
          </p:nvPr>
        </p:nvSpPr>
        <p:spPr bwMode="white">
          <a:xfrm>
            <a:off x="8233821" y="4438131"/>
            <a:ext cx="3586086" cy="248169"/>
          </a:xfrm>
          <a:prstGeom prst="rect">
            <a:avLst/>
          </a:prstGeom>
          <a:ln>
            <a:headEnd type="none"/>
            <a:tailEnd type="none"/>
          </a:ln>
        </p:spPr>
        <p:txBody>
          <a:bodyPr lIns="0" rIns="108000" wrap="square"/>
          <a:lstStyle>
            <a:lvl1pPr marL="0" indent="0" rtl="0">
              <a:buFont typeface="Arial"/>
              <a:buNone/>
              <a:defRPr lang="en-US" sz="1200" b="1" kern="1200" dirty="0">
                <a:solidFill>
                  <a:srgbClr val="060606"/>
                </a:solidFill>
                <a:latin typeface="+mj-lt"/>
                <a:ea typeface="Verdana"/>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Surname Name</a:t>
            </a:r>
          </a:p>
        </p:txBody>
      </p:sp>
      <p:sp>
        <p:nvSpPr>
          <p:cNvPr id="13" name="Text Placeholder 13"/>
          <p:cNvSpPr>
            <a:spLocks noGrp="1"/>
          </p:cNvSpPr>
          <p:nvPr>
            <p:ph type="body" hasCustomPrompt="1" sz="quarter" idx="32"/>
          </p:nvPr>
        </p:nvSpPr>
        <p:spPr bwMode="white">
          <a:xfrm>
            <a:off x="8233821" y="4698161"/>
            <a:ext cx="3586086" cy="248400"/>
          </a:xfrm>
          <a:prstGeom prst="rect">
            <a:avLst/>
          </a:prstGeom>
          <a:ln>
            <a:headEnd type="none"/>
            <a:tailEnd type="none"/>
          </a:ln>
        </p:spPr>
        <p:txBody>
          <a:bodyPr lIns="0" rIns="108000" wrap="square"/>
          <a:lstStyle>
            <a:lvl1pPr marL="0" indent="0" rtl="0">
              <a:buNone/>
              <a:defRPr lang="en-US" sz="1200" b="0" kern="1200" dirty="0">
                <a:solidFill>
                  <a:srgbClr val="060606"/>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14" name="Text Placeholder 13"/>
          <p:cNvSpPr>
            <a:spLocks noGrp="1"/>
          </p:cNvSpPr>
          <p:nvPr>
            <p:ph type="body" hasCustomPrompt="1" sz="quarter" idx="33"/>
          </p:nvPr>
        </p:nvSpPr>
        <p:spPr bwMode="white">
          <a:xfrm>
            <a:off x="8233821" y="5336507"/>
            <a:ext cx="3586086" cy="248400"/>
          </a:xfrm>
          <a:prstGeom prst="rect">
            <a:avLst/>
          </a:prstGeom>
          <a:ln>
            <a:headEnd type="none"/>
            <a:tailEnd type="none"/>
          </a:ln>
        </p:spPr>
        <p:txBody>
          <a:bodyPr lIns="0" rIns="108000" wrap="square"/>
          <a:lstStyle>
            <a:lvl1pPr marL="0" indent="0" rtl="0">
              <a:buNone/>
              <a:defRPr lang="en-US" sz="1200" b="0" kern="1200" dirty="0">
                <a:solidFill>
                  <a:srgbClr val="060606"/>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Email</a:t>
            </a:r>
          </a:p>
        </p:txBody>
      </p:sp>
      <p:sp>
        <p:nvSpPr>
          <p:cNvPr id="15" name="Text Placeholder 13"/>
          <p:cNvSpPr>
            <a:spLocks noGrp="1"/>
          </p:cNvSpPr>
          <p:nvPr>
            <p:ph type="body" hasCustomPrompt="1" sz="quarter" idx="34"/>
          </p:nvPr>
        </p:nvSpPr>
        <p:spPr bwMode="white">
          <a:xfrm>
            <a:off x="8233821" y="5583838"/>
            <a:ext cx="3586086" cy="248400"/>
          </a:xfrm>
          <a:prstGeom prst="rect">
            <a:avLst/>
          </a:prstGeom>
          <a:ln>
            <a:headEnd type="none"/>
            <a:tailEnd type="none"/>
          </a:ln>
        </p:spPr>
        <p:txBody>
          <a:bodyPr lIns="0" rIns="108000" wrap="square"/>
          <a:lstStyle>
            <a:lvl1pPr marL="0" indent="0" rtl="0">
              <a:buNone/>
              <a:defRPr lang="en-US" sz="1200" b="0" kern="1200" dirty="0">
                <a:solidFill>
                  <a:srgbClr val="060606"/>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Phone</a:t>
            </a:r>
          </a:p>
        </p:txBody>
      </p:sp>
      <p:sp>
        <p:nvSpPr>
          <p:cNvPr id="16" name="Footer Placeholder 4"/>
          <p:cNvSpPr txBox="1">
            <a:spLocks noChangeArrowheads="1"/>
          </p:cNvSpPr>
          <p:nvPr userDrawn="1"/>
        </p:nvSpPr>
        <p:spPr bwMode="white">
          <a:xfrm>
            <a:off x="371474" y="6661114"/>
            <a:ext cx="2380460" cy="123111"/>
          </a:xfrm>
          <a:prstGeom prst="rect">
            <a:avLst/>
          </a:prstGeom>
          <a:ln>
            <a:headEnd type="none"/>
            <a:tailEnd type="none"/>
          </a:ln>
        </p:spPr>
        <p:txBody>
          <a:bodyPr lIns="0" tIns="0" rIns="0" bIns="0" anchor="ctr" wrap="none">
            <a:spAutoFit/>
          </a:bodyPr>
          <a:lstStyle>
            <a:defPPr defTabSz="914400">
              <a:defRPr lang="en-US" dirty="0"/>
            </a:defPPr>
            <a:lvl1pPr marL="0" rtl="0" algn="r" defTabSz="914400">
              <a:defRPr sz="900" kern="1200" dirty="0">
                <a:solidFill>
                  <a:schemeClr val="tx1"/>
                </a:solidFill>
                <a:latin typeface="Verdana Pro"/>
                <a:ea typeface="+mn-e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algn="l" defTabSz="914400"/>
            <a:r>
              <a:rPr lang="en-GB" sz="800" dirty="0">
                <a:solidFill>
                  <a:schemeClr val="tx1"/>
                </a:solidFill>
                <a:latin typeface="+mn-lt"/>
                <a:ea typeface="Verdana"/>
              </a:rPr>
              <a:t>Internal | Client confidential | Strictly confidential</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Team | Two Contacts Black">
    <p:bg>
      <p:bgPr>
        <a:solidFill>
          <a:schemeClr val="tx1"/>
        </a:solidFill>
      </p:bgPr>
    </p:bg>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9" name="Textplatzhalter 18"/>
          <p:cNvSpPr>
            <a:spLocks noGrp="1"/>
          </p:cNvSpPr>
          <p:nvPr>
            <p:ph type="body" hasCustomPrompt="1" sz="quarter" idx="12"/>
          </p:nvPr>
        </p:nvSpPr>
        <p:spPr bwMode="white">
          <a:xfrm>
            <a:off x="371475" y="307976"/>
            <a:ext cx="3199498" cy="260350"/>
          </a:xfrm>
          <a:prstGeom prst="rect">
            <a:avLst/>
          </a:prstGeom>
          <a:ln>
            <a:headEnd type="none"/>
            <a:tailEnd type="none"/>
          </a:ln>
        </p:spPr>
        <p:txBody>
          <a:bodyPr lIns="0" anchor="ctr" wrap="square"/>
          <a:lstStyle>
            <a:lvl1pPr marL="0" indent="0" rtl="0">
              <a:buNone/>
              <a:defRPr sz="900" dirty="0">
                <a:solidFill>
                  <a:schemeClr val="bg1"/>
                </a:solidFill>
              </a:defRPr>
            </a:lvl1pPr>
            <a:lvl2pPr>
              <a:defRPr sz="900" dirty="0"/>
            </a:lvl2pPr>
            <a:lvl3pPr>
              <a:defRPr sz="900" dirty="0"/>
            </a:lvl3pPr>
            <a:lvl4pPr>
              <a:defRPr sz="900" dirty="0"/>
            </a:lvl4pPr>
            <a:lvl5pPr>
              <a:defRPr sz="900" dirty="0"/>
            </a:lvl5pPr>
          </a:lstStyle>
          <a:p>
            <a:pPr/>
            <a:r>
              <a:rPr lang="en-GB" dirty="0"/>
              <a:t>Subtitle</a:t>
            </a:r>
          </a:p>
        </p:txBody>
      </p:sp>
      <p:sp>
        <p:nvSpPr>
          <p:cNvPr id="11" name="Textplatzhalter 10"/>
          <p:cNvSpPr>
            <a:spLocks noGrp="1"/>
          </p:cNvSpPr>
          <p:nvPr>
            <p:ph type="body" hasCustomPrompt="1" sz="quarter" idx="13"/>
          </p:nvPr>
        </p:nvSpPr>
        <p:spPr bwMode="white">
          <a:xfrm>
            <a:off x="371475" y="568327"/>
            <a:ext cx="3586087" cy="661986"/>
          </a:xfrm>
          <a:prstGeom prst="rect">
            <a:avLst/>
          </a:prstGeom>
          <a:ln>
            <a:headEnd type="none"/>
            <a:tailEnd type="none"/>
          </a:ln>
        </p:spPr>
        <p:txBody>
          <a:bodyPr lIns="0" tIns="45720" rIns="0" bIns="45720" wrap="square">
            <a:noAutofit/>
          </a:bodyPr>
          <a:lstStyle>
            <a:lvl1pPr marL="0" indent="0" rtl="0">
              <a:buFont typeface="Arial"/>
              <a:buNone/>
              <a:defRPr lang="de-DE" sz="2000" b="1" dirty="0">
                <a:solidFill>
                  <a:schemeClr val="bg1"/>
                </a:solidFill>
                <a:latin typeface="+mj-lt"/>
              </a:defRPr>
            </a:lvl1pPr>
          </a:lstStyle>
          <a:p>
            <a:pPr marL="228600" indent="-228600">
              <a:spcBef>
                <a:spcPts val="0"/>
              </a:spcBef>
            </a:pPr>
            <a:r>
              <a:rPr lang="en-GB" dirty="0"/>
              <a:t>Title</a:t>
            </a:r>
          </a:p>
        </p:txBody>
      </p:sp>
      <p:sp>
        <p:nvSpPr>
          <p:cNvPr id="4" name="Picture Placeholder 15"/>
          <p:cNvSpPr>
            <a:spLocks noChangeAspect="1" noGrp="1"/>
          </p:cNvSpPr>
          <p:nvPr>
            <p:ph type="pic" hasCustomPrompt="1" sz="quarter" idx="21"/>
          </p:nvPr>
        </p:nvSpPr>
        <p:spPr bwMode="white">
          <a:xfrm>
            <a:off x="4647735" y="573086"/>
            <a:ext cx="3586086" cy="3588187"/>
          </a:xfrm>
          <a:prstGeom prst="roundRect">
            <a:avLst>
              <a:gd name="adj" fmla="val 4517"/>
            </a:avLst>
          </a:prstGeom>
          <a:pattFill prst="wdUpDiag">
            <a:fgClr>
              <a:schemeClr val="accent1"/>
            </a:fgClr>
            <a:bgClr>
              <a:schemeClr val="lt1"/>
            </a:bgClr>
          </a:pattFill>
          <a:ln>
            <a:headEnd type="none"/>
            <a:tailEnd type="none"/>
          </a:ln>
        </p:spPr>
        <p:txBody>
          <a:bodyPr lIns="0" tIns="45720" rIns="0" bIns="972000" anchor="b" wrap="square">
            <a:noAutofit/>
          </a:bodyPr>
          <a:lstStyle>
            <a:lvl1pPr marL="0" indent="0" rtl="0">
              <a:buNone/>
              <a:defRPr lang="en-US" sz="1000" dirty="0"/>
            </a:lvl1pPr>
          </a:lstStyle>
          <a:p>
            <a:pPr marL="228600" indent="-228600" algn="ctr"/>
            <a:r>
              <a:rPr lang="en-GB" dirty="0"/>
              <a:t>CLICK ICON TO INSERT PICTURE</a:t>
            </a:r>
          </a:p>
        </p:txBody>
      </p:sp>
      <p:sp>
        <p:nvSpPr>
          <p:cNvPr id="5" name="Picture Placeholder 15"/>
          <p:cNvSpPr>
            <a:spLocks noChangeAspect="1" noGrp="1"/>
          </p:cNvSpPr>
          <p:nvPr>
            <p:ph type="pic" hasCustomPrompt="1" sz="quarter" idx="22"/>
          </p:nvPr>
        </p:nvSpPr>
        <p:spPr bwMode="white">
          <a:xfrm>
            <a:off x="8233821" y="573086"/>
            <a:ext cx="3586086" cy="3588187"/>
          </a:xfrm>
          <a:prstGeom prst="roundRect">
            <a:avLst>
              <a:gd name="adj" fmla="val 4517"/>
            </a:avLst>
          </a:prstGeom>
          <a:pattFill prst="wdUpDiag">
            <a:fgClr>
              <a:schemeClr val="accent1"/>
            </a:fgClr>
            <a:bgClr>
              <a:schemeClr val="lt1"/>
            </a:bgClr>
          </a:pattFill>
          <a:ln>
            <a:headEnd type="none"/>
            <a:tailEnd type="none"/>
          </a:ln>
        </p:spPr>
        <p:txBody>
          <a:bodyPr lIns="0" tIns="45720" rIns="0" bIns="972000" anchor="b" wrap="square">
            <a:noAutofit/>
          </a:bodyPr>
          <a:lstStyle>
            <a:lvl1pPr marL="0" indent="0" rtl="0">
              <a:buNone/>
              <a:defRPr lang="en-GB" sz="1000" dirty="0"/>
            </a:lvl1pPr>
          </a:lstStyle>
          <a:p>
            <a:pPr marL="228600" indent="-228600" algn="ctr"/>
            <a:r>
              <a:rPr lang="en-GB" dirty="0"/>
              <a:t>CLICK ICON TO INSERT PICTURE</a:t>
            </a:r>
          </a:p>
        </p:txBody>
      </p:sp>
      <p:sp>
        <p:nvSpPr>
          <p:cNvPr id="6" name="Text Placeholder 13"/>
          <p:cNvSpPr>
            <a:spLocks noGrp="1"/>
          </p:cNvSpPr>
          <p:nvPr>
            <p:ph type="body" hasCustomPrompt="1" sz="quarter" idx="27"/>
          </p:nvPr>
        </p:nvSpPr>
        <p:spPr bwMode="white">
          <a:xfrm>
            <a:off x="4647736" y="4438132"/>
            <a:ext cx="3586085" cy="248169"/>
          </a:xfrm>
          <a:prstGeom prst="rect">
            <a:avLst/>
          </a:prstGeom>
          <a:ln>
            <a:headEnd type="none"/>
            <a:tailEnd type="none"/>
          </a:ln>
        </p:spPr>
        <p:txBody>
          <a:bodyPr lIns="0" rIns="108000" wrap="square"/>
          <a:lstStyle>
            <a:lvl1pPr marL="0" indent="0" rtl="0">
              <a:buFont typeface="Arial"/>
              <a:buNone/>
              <a:defRPr lang="en-US" sz="1200" b="1" kern="1200" dirty="0">
                <a:solidFill>
                  <a:schemeClr val="bg1"/>
                </a:solidFill>
                <a:latin typeface="+mj-lt"/>
                <a:ea typeface="Verdana"/>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Surname Name</a:t>
            </a:r>
          </a:p>
        </p:txBody>
      </p:sp>
      <p:sp>
        <p:nvSpPr>
          <p:cNvPr id="7" name="Text Placeholder 13"/>
          <p:cNvSpPr>
            <a:spLocks noGrp="1"/>
          </p:cNvSpPr>
          <p:nvPr>
            <p:ph type="body" hasCustomPrompt="1" sz="quarter" idx="28"/>
          </p:nvPr>
        </p:nvSpPr>
        <p:spPr bwMode="white">
          <a:xfrm>
            <a:off x="4647736" y="4698161"/>
            <a:ext cx="3586085" cy="248400"/>
          </a:xfrm>
          <a:prstGeom prst="rect">
            <a:avLst/>
          </a:prstGeom>
          <a:ln>
            <a:headEnd type="none"/>
            <a:tailEnd type="none"/>
          </a:ln>
        </p:spPr>
        <p:txBody>
          <a:bodyPr lIns="0" rIns="108000" wrap="square"/>
          <a:lstStyle>
            <a:lvl1pPr marL="0" indent="0" rtl="0">
              <a:buNone/>
              <a:defRPr lang="en-US" sz="1200" b="0" kern="1200" dirty="0">
                <a:solidFill>
                  <a:schemeClr val="bg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8" name="Text Placeholder 13"/>
          <p:cNvSpPr>
            <a:spLocks noGrp="1"/>
          </p:cNvSpPr>
          <p:nvPr>
            <p:ph type="body" hasCustomPrompt="1" sz="quarter" idx="29"/>
          </p:nvPr>
        </p:nvSpPr>
        <p:spPr bwMode="white">
          <a:xfrm>
            <a:off x="4647736" y="5336508"/>
            <a:ext cx="3586085" cy="248400"/>
          </a:xfrm>
          <a:prstGeom prst="rect">
            <a:avLst/>
          </a:prstGeom>
          <a:ln>
            <a:headEnd type="none"/>
            <a:tailEnd type="none"/>
          </a:ln>
        </p:spPr>
        <p:txBody>
          <a:bodyPr lIns="0" rIns="108000" wrap="square"/>
          <a:lstStyle>
            <a:lvl1pPr marL="0" indent="0" rtl="0">
              <a:buNone/>
              <a:defRPr lang="en-US" sz="1200" b="0" kern="1200" dirty="0">
                <a:solidFill>
                  <a:schemeClr val="bg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Email</a:t>
            </a:r>
          </a:p>
        </p:txBody>
      </p:sp>
      <p:sp>
        <p:nvSpPr>
          <p:cNvPr id="10" name="Text Placeholder 13"/>
          <p:cNvSpPr>
            <a:spLocks noGrp="1"/>
          </p:cNvSpPr>
          <p:nvPr>
            <p:ph type="body" hasCustomPrompt="1" sz="quarter" idx="30"/>
          </p:nvPr>
        </p:nvSpPr>
        <p:spPr bwMode="white">
          <a:xfrm>
            <a:off x="4647736" y="5583839"/>
            <a:ext cx="3586085" cy="248400"/>
          </a:xfrm>
          <a:prstGeom prst="rect">
            <a:avLst/>
          </a:prstGeom>
          <a:ln>
            <a:headEnd type="none"/>
            <a:tailEnd type="none"/>
          </a:ln>
        </p:spPr>
        <p:txBody>
          <a:bodyPr lIns="0" rIns="108000" wrap="square"/>
          <a:lstStyle>
            <a:lvl1pPr marL="0" indent="0" rtl="0">
              <a:buNone/>
              <a:defRPr lang="en-US" sz="1200" b="0" kern="1200" dirty="0">
                <a:solidFill>
                  <a:schemeClr val="bg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Phone</a:t>
            </a:r>
          </a:p>
        </p:txBody>
      </p:sp>
      <p:sp>
        <p:nvSpPr>
          <p:cNvPr id="12" name="Text Placeholder 13"/>
          <p:cNvSpPr>
            <a:spLocks noGrp="1"/>
          </p:cNvSpPr>
          <p:nvPr>
            <p:ph type="body" hasCustomPrompt="1" sz="quarter" idx="31"/>
          </p:nvPr>
        </p:nvSpPr>
        <p:spPr bwMode="white">
          <a:xfrm>
            <a:off x="8233821" y="4438131"/>
            <a:ext cx="3586086" cy="248169"/>
          </a:xfrm>
          <a:prstGeom prst="rect">
            <a:avLst/>
          </a:prstGeom>
          <a:ln>
            <a:headEnd type="none"/>
            <a:tailEnd type="none"/>
          </a:ln>
        </p:spPr>
        <p:txBody>
          <a:bodyPr lIns="0" rIns="108000" wrap="square"/>
          <a:lstStyle>
            <a:lvl1pPr marL="0" indent="0" rtl="0">
              <a:buFont typeface="Arial"/>
              <a:buNone/>
              <a:defRPr lang="en-US" sz="1200" b="1" kern="1200" dirty="0">
                <a:solidFill>
                  <a:schemeClr val="bg1"/>
                </a:solidFill>
                <a:latin typeface="+mj-lt"/>
                <a:ea typeface="Verdana"/>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Surname Name</a:t>
            </a:r>
          </a:p>
        </p:txBody>
      </p:sp>
      <p:sp>
        <p:nvSpPr>
          <p:cNvPr id="13" name="Text Placeholder 13"/>
          <p:cNvSpPr>
            <a:spLocks noGrp="1"/>
          </p:cNvSpPr>
          <p:nvPr>
            <p:ph type="body" hasCustomPrompt="1" sz="quarter" idx="32"/>
          </p:nvPr>
        </p:nvSpPr>
        <p:spPr bwMode="white">
          <a:xfrm>
            <a:off x="8233821" y="4698161"/>
            <a:ext cx="3586086" cy="248400"/>
          </a:xfrm>
          <a:prstGeom prst="rect">
            <a:avLst/>
          </a:prstGeom>
          <a:ln>
            <a:headEnd type="none"/>
            <a:tailEnd type="none"/>
          </a:ln>
        </p:spPr>
        <p:txBody>
          <a:bodyPr lIns="0" rIns="108000" wrap="square"/>
          <a:lstStyle>
            <a:lvl1pPr marL="0" indent="0" rtl="0">
              <a:buNone/>
              <a:defRPr lang="en-US" sz="1200" b="0" kern="1200" dirty="0">
                <a:solidFill>
                  <a:schemeClr val="bg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14" name="Text Placeholder 13"/>
          <p:cNvSpPr>
            <a:spLocks noGrp="1"/>
          </p:cNvSpPr>
          <p:nvPr>
            <p:ph type="body" hasCustomPrompt="1" sz="quarter" idx="33"/>
          </p:nvPr>
        </p:nvSpPr>
        <p:spPr bwMode="white">
          <a:xfrm>
            <a:off x="8233821" y="5336507"/>
            <a:ext cx="3586086" cy="248400"/>
          </a:xfrm>
          <a:prstGeom prst="rect">
            <a:avLst/>
          </a:prstGeom>
          <a:ln>
            <a:headEnd type="none"/>
            <a:tailEnd type="none"/>
          </a:ln>
        </p:spPr>
        <p:txBody>
          <a:bodyPr lIns="0" rIns="108000" wrap="square"/>
          <a:lstStyle>
            <a:lvl1pPr marL="0" indent="0" rtl="0">
              <a:buNone/>
              <a:defRPr lang="en-US" sz="1200" b="0" kern="1200" dirty="0">
                <a:solidFill>
                  <a:schemeClr val="bg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Email</a:t>
            </a:r>
          </a:p>
        </p:txBody>
      </p:sp>
      <p:sp>
        <p:nvSpPr>
          <p:cNvPr id="15" name="Text Placeholder 13"/>
          <p:cNvSpPr>
            <a:spLocks noGrp="1"/>
          </p:cNvSpPr>
          <p:nvPr>
            <p:ph type="body" hasCustomPrompt="1" sz="quarter" idx="34"/>
          </p:nvPr>
        </p:nvSpPr>
        <p:spPr bwMode="white">
          <a:xfrm>
            <a:off x="8233821" y="5583838"/>
            <a:ext cx="3586086" cy="248400"/>
          </a:xfrm>
          <a:prstGeom prst="rect">
            <a:avLst/>
          </a:prstGeom>
          <a:ln>
            <a:headEnd type="none"/>
            <a:tailEnd type="none"/>
          </a:ln>
        </p:spPr>
        <p:txBody>
          <a:bodyPr lIns="0" rIns="108000" wrap="square"/>
          <a:lstStyle>
            <a:lvl1pPr marL="0" indent="0" rtl="0">
              <a:buNone/>
              <a:defRPr lang="en-US" sz="1200" b="0" kern="1200" dirty="0">
                <a:solidFill>
                  <a:schemeClr val="bg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Phone</a:t>
            </a:r>
          </a:p>
        </p:txBody>
      </p:sp>
      <p:pic>
        <p:nvPicPr>
          <p:cNvPr id="2" name="Grafik 1"/>
          <p:cNvPicPr>
            <a:picLocks noChangeAspect="1"/>
          </p:cNvPicPr>
          <p:nvPr/>
        </p:nvPicPr>
        <p:blipFill>
          <a:blip r:embed="rId5">
            <a:lum bright="100000"/>
          </a:blip>
          <a:srcRect t="40141" r="33697" b="24432"/>
          <a:stretch>
            <a:fillRect/>
          </a:stretch>
        </p:blipFill>
        <p:spPr bwMode="white">
          <a:xfrm>
            <a:off x="371474" y="6378987"/>
            <a:ext cx="787729" cy="157062"/>
          </a:xfrm>
          <a:prstGeom prst="rect">
            <a:avLst/>
          </a:prstGeom>
          <a:ln>
            <a:headEnd type="none"/>
            <a:tailEnd type="none"/>
          </a:ln>
        </p:spPr>
      </p:pic>
      <p:sp>
        <p:nvSpPr>
          <p:cNvPr id="16" name="Slide Number Placeholder 5"/>
          <p:cNvSpPr txBox="1">
            <a:spLocks noChangeArrowheads="1"/>
          </p:cNvSpPr>
          <p:nvPr userDrawn="1"/>
        </p:nvSpPr>
        <p:spPr bwMode="white">
          <a:xfrm>
            <a:off x="11567608" y="6378987"/>
            <a:ext cx="262892" cy="138499"/>
          </a:xfrm>
          <a:prstGeom prst="rect">
            <a:avLst/>
          </a:prstGeom>
          <a:ln>
            <a:headEnd type="none"/>
            <a:tailEnd type="none"/>
          </a:ln>
        </p:spPr>
        <p:txBody>
          <a:bodyPr lIns="0" tIns="0" rIns="0" bIns="0" anchor="t" wrap="none">
            <a:spAutoFit/>
          </a:bodyPr>
          <a:lstStyle>
            <a:defPPr defTabSz="914400">
              <a:defRPr lang="en-US" dirty="0"/>
            </a:defPPr>
            <a:lvl1pPr marL="0" rtl="0" algn="r" defTabSz="914400">
              <a:defRPr sz="1200" kern="1200" dirty="0">
                <a:solidFill>
                  <a:schemeClr val="tx1"/>
                </a:solidFill>
                <a:latin typeface="Verdana"/>
                <a:ea typeface="Verdan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defTabSz="914400"/>
            <a:fld id="{87FFAB0F-877A-4FB5-AFB2-3B278CFF0712}" type="slidenum">
              <a:rPr lang="en-GB" sz="900" b="0" i="0" dirty="0">
                <a:solidFill>
                  <a:schemeClr val="bg1"/>
                </a:solidFill>
                <a:latin typeface="Verdana Pro Light"/>
              </a:rPr>
              <a:t>‹#›</a:t>
            </a:fld>
            <a:endParaRPr lang="en-GB" sz="900" b="0" i="0" dirty="0">
              <a:solidFill>
                <a:schemeClr val="bg1"/>
              </a:solidFill>
              <a:latin typeface="Verdana Pro Light"/>
            </a:endParaRPr>
          </a:p>
        </p:txBody>
      </p:sp>
      <p:sp>
        <p:nvSpPr>
          <p:cNvPr id="17" name="Footer Placeholder 4"/>
          <p:cNvSpPr txBox="1">
            <a:spLocks noChangeArrowheads="1"/>
          </p:cNvSpPr>
          <p:nvPr userDrawn="1"/>
        </p:nvSpPr>
        <p:spPr bwMode="white">
          <a:xfrm>
            <a:off x="371474" y="6661114"/>
            <a:ext cx="2380460" cy="123111"/>
          </a:xfrm>
          <a:prstGeom prst="rect">
            <a:avLst/>
          </a:prstGeom>
          <a:ln>
            <a:headEnd type="none"/>
            <a:tailEnd type="none"/>
          </a:ln>
        </p:spPr>
        <p:txBody>
          <a:bodyPr lIns="0" tIns="0" rIns="0" bIns="0" anchor="ctr" wrap="none">
            <a:spAutoFit/>
          </a:bodyPr>
          <a:lstStyle>
            <a:defPPr defTabSz="914400">
              <a:defRPr lang="en-US" dirty="0"/>
            </a:defPPr>
            <a:lvl1pPr marL="0" rtl="0" algn="r" defTabSz="914400">
              <a:defRPr sz="900" kern="1200" dirty="0">
                <a:solidFill>
                  <a:schemeClr val="tx1"/>
                </a:solidFill>
                <a:latin typeface="Verdana Pro"/>
                <a:ea typeface="+mn-e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algn="l" defTabSz="914400"/>
            <a:r>
              <a:rPr lang="en-GB" sz="800" dirty="0">
                <a:solidFill>
                  <a:schemeClr val="bg1"/>
                </a:solidFill>
                <a:latin typeface="+mn-lt"/>
                <a:ea typeface="Verdana"/>
              </a:rPr>
              <a:t>Internal | Client confidential | Strictly confidential</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Team | Three Contacts White">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9" name="Textplatzhalter 18"/>
          <p:cNvSpPr>
            <a:spLocks noGrp="1"/>
          </p:cNvSpPr>
          <p:nvPr>
            <p:ph type="body" hasCustomPrompt="1" sz="quarter" idx="12"/>
          </p:nvPr>
        </p:nvSpPr>
        <p:spPr bwMode="white">
          <a:xfrm>
            <a:off x="371475" y="307976"/>
            <a:ext cx="3199498" cy="260350"/>
          </a:xfrm>
          <a:prstGeom prst="rect">
            <a:avLst/>
          </a:prstGeom>
          <a:ln>
            <a:headEnd type="none"/>
            <a:tailEnd type="none"/>
          </a:ln>
        </p:spPr>
        <p:txBody>
          <a:bodyPr lIns="0" anchor="ctr" wrap="square"/>
          <a:lstStyle>
            <a:lvl1pPr marL="0" indent="0" rtl="0">
              <a:buNone/>
              <a:defRPr sz="900" dirty="0"/>
            </a:lvl1pPr>
            <a:lvl2pPr>
              <a:defRPr sz="900" dirty="0"/>
            </a:lvl2pPr>
            <a:lvl3pPr>
              <a:defRPr sz="900" dirty="0"/>
            </a:lvl3pPr>
            <a:lvl4pPr>
              <a:defRPr sz="900" dirty="0"/>
            </a:lvl4pPr>
            <a:lvl5pPr>
              <a:defRPr sz="900" dirty="0"/>
            </a:lvl5pPr>
          </a:lstStyle>
          <a:p>
            <a:pPr/>
            <a:r>
              <a:rPr lang="en-GB" dirty="0"/>
              <a:t>Subtitle</a:t>
            </a:r>
          </a:p>
        </p:txBody>
      </p:sp>
      <p:sp>
        <p:nvSpPr>
          <p:cNvPr id="11" name="Textplatzhalter 10"/>
          <p:cNvSpPr>
            <a:spLocks noGrp="1"/>
          </p:cNvSpPr>
          <p:nvPr>
            <p:ph type="body" hasCustomPrompt="1" sz="quarter" idx="13"/>
          </p:nvPr>
        </p:nvSpPr>
        <p:spPr bwMode="white">
          <a:xfrm>
            <a:off x="371475" y="568327"/>
            <a:ext cx="3586087" cy="661986"/>
          </a:xfrm>
          <a:prstGeom prst="rect">
            <a:avLst/>
          </a:prstGeom>
          <a:ln>
            <a:headEnd type="none"/>
            <a:tailEnd type="none"/>
          </a:ln>
        </p:spPr>
        <p:txBody>
          <a:bodyPr lIns="0" tIns="45720" rIns="0" bIns="45720" wrap="square">
            <a:noAutofit/>
          </a:bodyPr>
          <a:lstStyle>
            <a:lvl1pPr marL="0" indent="0" rtl="0">
              <a:buFont typeface="Arial"/>
              <a:buNone/>
              <a:defRPr lang="de-DE" sz="2000" b="1" dirty="0">
                <a:latin typeface="+mj-lt"/>
              </a:defRPr>
            </a:lvl1pPr>
          </a:lstStyle>
          <a:p>
            <a:pPr marL="228600" indent="-228600">
              <a:spcBef>
                <a:spcPts val="0"/>
              </a:spcBef>
            </a:pPr>
            <a:r>
              <a:rPr lang="en-GB" dirty="0"/>
              <a:t>Title</a:t>
            </a:r>
          </a:p>
        </p:txBody>
      </p:sp>
      <p:sp>
        <p:nvSpPr>
          <p:cNvPr id="2" name="Text Placeholder 13"/>
          <p:cNvSpPr>
            <a:spLocks noGrp="1"/>
          </p:cNvSpPr>
          <p:nvPr>
            <p:ph type="body" hasCustomPrompt="1" sz="quarter" idx="19"/>
          </p:nvPr>
        </p:nvSpPr>
        <p:spPr bwMode="white">
          <a:xfrm>
            <a:off x="4426047" y="3287511"/>
            <a:ext cx="2464556" cy="223200"/>
          </a:xfrm>
          <a:prstGeom prst="rect">
            <a:avLst/>
          </a:prstGeom>
          <a:ln>
            <a:headEnd type="none"/>
            <a:tailEnd type="none"/>
          </a:ln>
        </p:spPr>
        <p:txBody>
          <a:bodyPr lIns="0" rIns="108000" wrap="square"/>
          <a:lstStyle>
            <a:lvl1pPr marL="0" indent="0" rtl="0">
              <a:buNone/>
              <a:defRPr lang="en-US" sz="1000" b="1" dirty="0">
                <a:solidFill>
                  <a:schemeClr val="tx1"/>
                </a:solidFill>
                <a:latin typeface="+mj-lt"/>
                <a:ea typeface="Verdana"/>
              </a:defRPr>
            </a:lvl1pPr>
          </a:lstStyle>
          <a:p>
            <a:pPr marL="228600" indent="-228600"/>
            <a:r>
              <a:rPr lang="en-GB" dirty="0"/>
              <a:t>Surname Name</a:t>
            </a:r>
          </a:p>
        </p:txBody>
      </p:sp>
      <p:sp>
        <p:nvSpPr>
          <p:cNvPr id="16" name="Picture Placeholder 15"/>
          <p:cNvSpPr>
            <a:spLocks noGrp="1"/>
          </p:cNvSpPr>
          <p:nvPr>
            <p:ph type="pic" hasCustomPrompt="1" sz="quarter" idx="20"/>
          </p:nvPr>
        </p:nvSpPr>
        <p:spPr bwMode="white">
          <a:xfrm>
            <a:off x="4426047" y="573087"/>
            <a:ext cx="2464556" cy="2466000"/>
          </a:xfrm>
          <a:prstGeom prst="roundRect">
            <a:avLst>
              <a:gd name="adj" fmla="val 6573"/>
            </a:avLst>
          </a:prstGeom>
          <a:pattFill prst="wdUpDiag">
            <a:fgClr>
              <a:schemeClr val="accent1"/>
            </a:fgClr>
            <a:bgClr>
              <a:schemeClr val="lt1"/>
            </a:bgClr>
          </a:pattFill>
          <a:ln>
            <a:headEnd type="none"/>
            <a:tailEnd type="none"/>
          </a:ln>
        </p:spPr>
        <p:txBody>
          <a:bodyPr lIns="0" tIns="45720" rIns="0" bIns="576000" anchor="b" wrap="square">
            <a:noAutofit/>
          </a:bodyPr>
          <a:lstStyle>
            <a:lvl1pPr marL="0" indent="0" rtl="0">
              <a:buNone/>
              <a:defRPr lang="en-GB" sz="1000" dirty="0"/>
            </a:lvl1pPr>
          </a:lstStyle>
          <a:p>
            <a:pPr marL="228600" indent="-228600" algn="ctr"/>
            <a:r>
              <a:rPr lang="en-GB" dirty="0"/>
              <a:t>CLICK ICON TO INSERT PICTURE</a:t>
            </a:r>
          </a:p>
        </p:txBody>
      </p:sp>
      <p:sp>
        <p:nvSpPr>
          <p:cNvPr id="17" name="Picture Placeholder 15"/>
          <p:cNvSpPr>
            <a:spLocks noGrp="1"/>
          </p:cNvSpPr>
          <p:nvPr>
            <p:ph type="pic" hasCustomPrompt="1" sz="quarter" idx="21"/>
          </p:nvPr>
        </p:nvSpPr>
        <p:spPr bwMode="white">
          <a:xfrm>
            <a:off x="6890603" y="573087"/>
            <a:ext cx="2464556" cy="2466000"/>
          </a:xfrm>
          <a:prstGeom prst="roundRect">
            <a:avLst>
              <a:gd name="adj" fmla="val 6573"/>
            </a:avLst>
          </a:prstGeom>
          <a:pattFill prst="wdUpDiag">
            <a:fgClr>
              <a:schemeClr val="accent1"/>
            </a:fgClr>
            <a:bgClr>
              <a:schemeClr val="lt1"/>
            </a:bgClr>
          </a:pattFill>
          <a:ln>
            <a:headEnd type="none"/>
            <a:tailEnd type="none"/>
          </a:ln>
        </p:spPr>
        <p:txBody>
          <a:bodyPr lIns="0" tIns="45720" rIns="0" bIns="576000" anchor="b" wrap="square">
            <a:noAutofit/>
          </a:bodyPr>
          <a:lstStyle>
            <a:lvl1pPr marL="0" indent="0" rtl="0">
              <a:buNone/>
              <a:defRPr lang="en-GB" sz="1000" dirty="0"/>
            </a:lvl1pPr>
          </a:lstStyle>
          <a:p>
            <a:pPr marL="228600" indent="-228600" algn="ctr"/>
            <a:r>
              <a:rPr lang="en-GB" dirty="0"/>
              <a:t>CLICK ICON TO INSERT PICTURE</a:t>
            </a:r>
          </a:p>
        </p:txBody>
      </p:sp>
      <p:sp>
        <p:nvSpPr>
          <p:cNvPr id="18" name="Picture Placeholder 15"/>
          <p:cNvSpPr>
            <a:spLocks noGrp="1"/>
          </p:cNvSpPr>
          <p:nvPr>
            <p:ph type="pic" hasCustomPrompt="1" sz="quarter" idx="22"/>
          </p:nvPr>
        </p:nvSpPr>
        <p:spPr bwMode="white">
          <a:xfrm>
            <a:off x="9355160" y="573087"/>
            <a:ext cx="2464556" cy="2466000"/>
          </a:xfrm>
          <a:prstGeom prst="roundRect">
            <a:avLst>
              <a:gd name="adj" fmla="val 6573"/>
            </a:avLst>
          </a:prstGeom>
          <a:pattFill prst="wdUpDiag">
            <a:fgClr>
              <a:schemeClr val="accent1"/>
            </a:fgClr>
            <a:bgClr>
              <a:schemeClr val="lt1"/>
            </a:bgClr>
          </a:pattFill>
          <a:ln>
            <a:headEnd type="none"/>
            <a:tailEnd type="none"/>
          </a:ln>
        </p:spPr>
        <p:txBody>
          <a:bodyPr lIns="0" tIns="45720" rIns="0" bIns="576000" anchor="b" wrap="square">
            <a:noAutofit/>
          </a:bodyPr>
          <a:lstStyle>
            <a:lvl1pPr marL="0" indent="0" rtl="0">
              <a:buNone/>
              <a:defRPr lang="en-GB" sz="1000" dirty="0"/>
            </a:lvl1pPr>
          </a:lstStyle>
          <a:p>
            <a:pPr marL="228600" indent="-228600" algn="ctr"/>
            <a:r>
              <a:rPr lang="en-GB" dirty="0"/>
              <a:t>CLICK ICON TO INSERT PICTURE</a:t>
            </a:r>
          </a:p>
        </p:txBody>
      </p:sp>
      <p:sp>
        <p:nvSpPr>
          <p:cNvPr id="19" name="Text Placeholder 13"/>
          <p:cNvSpPr>
            <a:spLocks noGrp="1"/>
          </p:cNvSpPr>
          <p:nvPr>
            <p:ph type="body" hasCustomPrompt="1" sz="quarter" idx="23"/>
          </p:nvPr>
        </p:nvSpPr>
        <p:spPr bwMode="white">
          <a:xfrm>
            <a:off x="4426047" y="3510710"/>
            <a:ext cx="2464556" cy="223091"/>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20" name="Text Placeholder 13"/>
          <p:cNvSpPr>
            <a:spLocks noGrp="1"/>
          </p:cNvSpPr>
          <p:nvPr>
            <p:ph type="body" hasCustomPrompt="1" sz="quarter" idx="25"/>
          </p:nvPr>
        </p:nvSpPr>
        <p:spPr bwMode="white">
          <a:xfrm>
            <a:off x="4426047" y="4137718"/>
            <a:ext cx="2464556" cy="223200"/>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Email</a:t>
            </a:r>
          </a:p>
        </p:txBody>
      </p:sp>
      <p:sp>
        <p:nvSpPr>
          <p:cNvPr id="21" name="Text Placeholder 13"/>
          <p:cNvSpPr>
            <a:spLocks noGrp="1"/>
          </p:cNvSpPr>
          <p:nvPr>
            <p:ph type="body" hasCustomPrompt="1" sz="quarter" idx="26"/>
          </p:nvPr>
        </p:nvSpPr>
        <p:spPr bwMode="white">
          <a:xfrm>
            <a:off x="4426047" y="4347949"/>
            <a:ext cx="2464556" cy="223200"/>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Phone</a:t>
            </a:r>
          </a:p>
        </p:txBody>
      </p:sp>
      <p:sp>
        <p:nvSpPr>
          <p:cNvPr id="22" name="Text Placeholder 13"/>
          <p:cNvSpPr>
            <a:spLocks noGrp="1"/>
          </p:cNvSpPr>
          <p:nvPr>
            <p:ph type="body" hasCustomPrompt="1" sz="quarter" idx="27"/>
          </p:nvPr>
        </p:nvSpPr>
        <p:spPr bwMode="white">
          <a:xfrm>
            <a:off x="6890603" y="3287510"/>
            <a:ext cx="2464556" cy="223200"/>
          </a:xfrm>
          <a:prstGeom prst="rect">
            <a:avLst/>
          </a:prstGeom>
          <a:ln>
            <a:headEnd type="none"/>
            <a:tailEnd type="none"/>
          </a:ln>
        </p:spPr>
        <p:txBody>
          <a:bodyPr lIns="0" rIns="108000" wrap="square"/>
          <a:lstStyle>
            <a:lvl1pPr marL="0" indent="0" rtl="0">
              <a:buNone/>
              <a:defRPr lang="en-US" sz="1000" b="1" dirty="0">
                <a:solidFill>
                  <a:schemeClr val="tx1"/>
                </a:solidFill>
                <a:latin typeface="+mj-lt"/>
                <a:ea typeface="Verdana"/>
              </a:defRPr>
            </a:lvl1pPr>
          </a:lstStyle>
          <a:p>
            <a:pPr marL="228600" indent="-228600"/>
            <a:r>
              <a:rPr lang="en-GB" dirty="0"/>
              <a:t>Surname Name</a:t>
            </a:r>
          </a:p>
        </p:txBody>
      </p:sp>
      <p:sp>
        <p:nvSpPr>
          <p:cNvPr id="23" name="Text Placeholder 13"/>
          <p:cNvSpPr>
            <a:spLocks noGrp="1"/>
          </p:cNvSpPr>
          <p:nvPr>
            <p:ph type="body" hasCustomPrompt="1" sz="quarter" idx="28"/>
          </p:nvPr>
        </p:nvSpPr>
        <p:spPr bwMode="white">
          <a:xfrm>
            <a:off x="6890603" y="3510709"/>
            <a:ext cx="2464556" cy="223091"/>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24" name="Text Placeholder 13"/>
          <p:cNvSpPr>
            <a:spLocks noGrp="1"/>
          </p:cNvSpPr>
          <p:nvPr>
            <p:ph type="body" hasCustomPrompt="1" sz="quarter" idx="29"/>
          </p:nvPr>
        </p:nvSpPr>
        <p:spPr bwMode="white">
          <a:xfrm>
            <a:off x="6890603" y="4137720"/>
            <a:ext cx="2464556" cy="223200"/>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Email</a:t>
            </a:r>
          </a:p>
        </p:txBody>
      </p:sp>
      <p:sp>
        <p:nvSpPr>
          <p:cNvPr id="25" name="Text Placeholder 13"/>
          <p:cNvSpPr>
            <a:spLocks noGrp="1"/>
          </p:cNvSpPr>
          <p:nvPr>
            <p:ph type="body" hasCustomPrompt="1" sz="quarter" idx="30"/>
          </p:nvPr>
        </p:nvSpPr>
        <p:spPr bwMode="white">
          <a:xfrm>
            <a:off x="6890603" y="4347950"/>
            <a:ext cx="2464556" cy="223200"/>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Phone</a:t>
            </a:r>
          </a:p>
        </p:txBody>
      </p:sp>
      <p:sp>
        <p:nvSpPr>
          <p:cNvPr id="26" name="Text Placeholder 13"/>
          <p:cNvSpPr>
            <a:spLocks noGrp="1"/>
          </p:cNvSpPr>
          <p:nvPr>
            <p:ph type="body" hasCustomPrompt="1" sz="quarter" idx="31"/>
          </p:nvPr>
        </p:nvSpPr>
        <p:spPr bwMode="white">
          <a:xfrm>
            <a:off x="9355160" y="3287510"/>
            <a:ext cx="2464556" cy="223200"/>
          </a:xfrm>
          <a:prstGeom prst="rect">
            <a:avLst/>
          </a:prstGeom>
          <a:ln>
            <a:headEnd type="none"/>
            <a:tailEnd type="none"/>
          </a:ln>
        </p:spPr>
        <p:txBody>
          <a:bodyPr lIns="0" rIns="108000" wrap="square"/>
          <a:lstStyle>
            <a:lvl1pPr marL="0" indent="0" rtl="0">
              <a:buNone/>
              <a:defRPr lang="en-US" sz="1000" b="1" dirty="0">
                <a:solidFill>
                  <a:schemeClr val="tx1"/>
                </a:solidFill>
                <a:latin typeface="+mj-lt"/>
                <a:ea typeface="Verdana"/>
              </a:defRPr>
            </a:lvl1pPr>
          </a:lstStyle>
          <a:p>
            <a:pPr marL="228600" indent="-228600"/>
            <a:r>
              <a:rPr lang="en-GB" dirty="0"/>
              <a:t>Surname Name</a:t>
            </a:r>
          </a:p>
        </p:txBody>
      </p:sp>
      <p:sp>
        <p:nvSpPr>
          <p:cNvPr id="27" name="Text Placeholder 13"/>
          <p:cNvSpPr>
            <a:spLocks noGrp="1"/>
          </p:cNvSpPr>
          <p:nvPr>
            <p:ph type="body" hasCustomPrompt="1" sz="quarter" idx="32"/>
          </p:nvPr>
        </p:nvSpPr>
        <p:spPr bwMode="white">
          <a:xfrm>
            <a:off x="9355160" y="3510710"/>
            <a:ext cx="2464556" cy="223091"/>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28" name="Text Placeholder 13"/>
          <p:cNvSpPr>
            <a:spLocks noGrp="1"/>
          </p:cNvSpPr>
          <p:nvPr>
            <p:ph type="body" hasCustomPrompt="1" sz="quarter" idx="33"/>
          </p:nvPr>
        </p:nvSpPr>
        <p:spPr bwMode="white">
          <a:xfrm>
            <a:off x="9355160" y="4137718"/>
            <a:ext cx="2464556" cy="223200"/>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Email</a:t>
            </a:r>
          </a:p>
        </p:txBody>
      </p:sp>
      <p:sp>
        <p:nvSpPr>
          <p:cNvPr id="29" name="Text Placeholder 13"/>
          <p:cNvSpPr>
            <a:spLocks noGrp="1"/>
          </p:cNvSpPr>
          <p:nvPr>
            <p:ph type="body" hasCustomPrompt="1" sz="quarter" idx="34"/>
          </p:nvPr>
        </p:nvSpPr>
        <p:spPr bwMode="white">
          <a:xfrm>
            <a:off x="9355160" y="4347949"/>
            <a:ext cx="2464556" cy="223200"/>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Phone</a:t>
            </a:r>
          </a:p>
        </p:txBody>
      </p:sp>
      <p:sp>
        <p:nvSpPr>
          <p:cNvPr id="30" name="Footer Placeholder 4"/>
          <p:cNvSpPr txBox="1">
            <a:spLocks noChangeArrowheads="1"/>
          </p:cNvSpPr>
          <p:nvPr userDrawn="1"/>
        </p:nvSpPr>
        <p:spPr bwMode="white">
          <a:xfrm>
            <a:off x="371474" y="6661114"/>
            <a:ext cx="2380460" cy="123111"/>
          </a:xfrm>
          <a:prstGeom prst="rect">
            <a:avLst/>
          </a:prstGeom>
          <a:ln>
            <a:headEnd type="none"/>
            <a:tailEnd type="none"/>
          </a:ln>
        </p:spPr>
        <p:txBody>
          <a:bodyPr lIns="0" tIns="0" rIns="0" bIns="0" anchor="ctr" wrap="none">
            <a:spAutoFit/>
          </a:bodyPr>
          <a:lstStyle>
            <a:defPPr defTabSz="914400">
              <a:defRPr lang="en-US" dirty="0"/>
            </a:defPPr>
            <a:lvl1pPr marL="0" rtl="0" algn="r" defTabSz="914400">
              <a:defRPr sz="900" kern="1200" dirty="0">
                <a:solidFill>
                  <a:schemeClr val="tx1"/>
                </a:solidFill>
                <a:latin typeface="Verdana Pro"/>
                <a:ea typeface="+mn-e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algn="l" defTabSz="914400"/>
            <a:r>
              <a:rPr lang="en-GB" sz="800" dirty="0">
                <a:solidFill>
                  <a:schemeClr val="tx1"/>
                </a:solidFill>
                <a:latin typeface="+mn-lt"/>
                <a:ea typeface="Verdana"/>
              </a:rPr>
              <a:t>Internal | Client confidential | Strictly 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3_Content | Bullets">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9" name="Textplatzhalter 18"/>
          <p:cNvSpPr>
            <a:spLocks noGrp="1"/>
          </p:cNvSpPr>
          <p:nvPr>
            <p:ph type="body" hasCustomPrompt="1" sz="quarter" idx="12"/>
          </p:nvPr>
        </p:nvSpPr>
        <p:spPr bwMode="white">
          <a:xfrm>
            <a:off x="371475" y="307976"/>
            <a:ext cx="3199498" cy="260350"/>
          </a:xfrm>
          <a:prstGeom prst="rect">
            <a:avLst/>
          </a:prstGeom>
          <a:ln>
            <a:headEnd type="none"/>
            <a:tailEnd type="none"/>
          </a:ln>
        </p:spPr>
        <p:txBody>
          <a:bodyPr lIns="0" anchor="ctr" wrap="square"/>
          <a:lstStyle>
            <a:lvl1pPr marL="0" indent="0" rtl="0">
              <a:buNone/>
              <a:defRPr sz="900" dirty="0">
                <a:latin typeface="+mn-lt"/>
              </a:defRPr>
            </a:lvl1pPr>
            <a:lvl2pPr>
              <a:defRPr sz="900" dirty="0"/>
            </a:lvl2pPr>
            <a:lvl3pPr>
              <a:defRPr sz="900" dirty="0"/>
            </a:lvl3pPr>
            <a:lvl4pPr>
              <a:defRPr sz="900" dirty="0"/>
            </a:lvl4pPr>
            <a:lvl5pPr>
              <a:defRPr sz="900" dirty="0"/>
            </a:lvl5pPr>
          </a:lstStyle>
          <a:p>
            <a:pPr/>
            <a:r>
              <a:rPr lang="en-GB" dirty="0"/>
              <a:t>Subtitle</a:t>
            </a:r>
          </a:p>
        </p:txBody>
      </p:sp>
      <p:sp>
        <p:nvSpPr>
          <p:cNvPr id="11" name="Textplatzhalter 10"/>
          <p:cNvSpPr>
            <a:spLocks noGrp="1"/>
          </p:cNvSpPr>
          <p:nvPr>
            <p:ph type="body" hasCustomPrompt="1" sz="quarter" idx="13"/>
          </p:nvPr>
        </p:nvSpPr>
        <p:spPr bwMode="white">
          <a:xfrm>
            <a:off x="371475" y="568327"/>
            <a:ext cx="11449050" cy="661384"/>
          </a:xfrm>
          <a:prstGeom prst="rect">
            <a:avLst/>
          </a:prstGeom>
          <a:ln>
            <a:headEnd type="none"/>
            <a:tailEnd type="none"/>
          </a:ln>
        </p:spPr>
        <p:txBody>
          <a:bodyPr lIns="0" tIns="45720" rIns="0" bIns="45720" wrap="square">
            <a:noAutofit/>
          </a:bodyPr>
          <a:lstStyle>
            <a:lvl1pPr marL="0" indent="0" rtl="0">
              <a:buNone/>
              <a:defRPr lang="de-DE" sz="2000" b="1" dirty="0">
                <a:latin typeface="+mj-lt"/>
              </a:defRPr>
            </a:lvl1pPr>
          </a:lstStyle>
          <a:p>
            <a:pPr marL="228600" indent="-228600">
              <a:spcBef>
                <a:spcPts val="0"/>
              </a:spcBef>
            </a:pPr>
            <a:r>
              <a:rPr lang="en-GB" dirty="0"/>
              <a:t>Title</a:t>
            </a:r>
          </a:p>
        </p:txBody>
      </p:sp>
      <p:sp>
        <p:nvSpPr>
          <p:cNvPr id="5" name="Text Placeholder 4"/>
          <p:cNvSpPr>
            <a:spLocks noGrp="1"/>
          </p:cNvSpPr>
          <p:nvPr>
            <p:ph type="body" hasCustomPrompt="1" sz="quarter" idx="18"/>
          </p:nvPr>
        </p:nvSpPr>
        <p:spPr bwMode="white">
          <a:xfrm>
            <a:off x="371475" y="1409702"/>
            <a:ext cx="11449049" cy="4791074"/>
          </a:xfrm>
          <a:prstGeom prst="rect">
            <a:avLst/>
          </a:prstGeom>
          <a:ln>
            <a:headEnd type="none"/>
            <a:tailEnd type="none"/>
          </a:ln>
        </p:spPr>
        <p:txBody>
          <a:bodyPr lIns="0" rIns="0" wrap="square"/>
          <a:lstStyle>
            <a:lvl1pPr marL="0" indent="0" rtl="0">
              <a:buNone/>
              <a:defRPr sz="1200" b="1" dirty="0">
                <a:latin typeface="+mj-lt"/>
                <a:ea typeface="Verdana"/>
              </a:defRPr>
            </a:lvl1pPr>
            <a:lvl2pPr marL="180975" indent="-180000" rtl="0">
              <a:defRPr sz="1200" dirty="0">
                <a:latin typeface="+mn-lt"/>
              </a:defRPr>
            </a:lvl2pPr>
            <a:lvl3pPr marL="540000" indent="-180000" rtl="0">
              <a:defRPr sz="1200" dirty="0">
                <a:latin typeface="+mn-lt"/>
              </a:defRPr>
            </a:lvl3pPr>
            <a:lvl4pPr marL="1008000" indent="-180000" rtl="0">
              <a:defRPr sz="1200" dirty="0">
                <a:latin typeface="+mn-lt"/>
              </a:defRPr>
            </a:lvl4pPr>
            <a:lvl5pPr marL="1404000" indent="-180000" rtl="0">
              <a:defRPr sz="1200" dirty="0">
                <a:latin typeface="+mn-lt"/>
              </a:defRPr>
            </a:lvl5pPr>
          </a:lstStyle>
          <a:p>
            <a:pPr/>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7" name="Footer Placeholder 4"/>
          <p:cNvSpPr txBox="1">
            <a:spLocks noChangeArrowheads="1"/>
          </p:cNvSpPr>
          <p:nvPr userDrawn="1"/>
        </p:nvSpPr>
        <p:spPr bwMode="white">
          <a:xfrm>
            <a:off x="371474" y="6661114"/>
            <a:ext cx="2380460" cy="123111"/>
          </a:xfrm>
          <a:prstGeom prst="rect">
            <a:avLst/>
          </a:prstGeom>
          <a:ln>
            <a:headEnd type="none"/>
            <a:tailEnd type="none"/>
          </a:ln>
        </p:spPr>
        <p:txBody>
          <a:bodyPr lIns="0" tIns="0" rIns="0" bIns="0" anchor="ctr" wrap="none">
            <a:spAutoFit/>
          </a:bodyPr>
          <a:lstStyle>
            <a:defPPr defTabSz="914400">
              <a:defRPr lang="de-DE" dirty="0"/>
            </a:defPPr>
            <a:lvl1pPr defTabSz="914400">
              <a:defRPr sz="800" dirty="0">
                <a:ea typeface="Verdana"/>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defTabSz="914400"/>
            <a:r>
              <a:rPr lang="en-GB" dirty="0"/>
              <a:t>Internal | Client confidential | Strictly confidential</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Team | Three Contacts Grey">
    <p:bg>
      <p:bgPr>
        <a:solidFill>
          <a:srgbClr val="F2F2F2"/>
        </a:solidFill>
      </p:bgPr>
    </p:bg>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9" name="Textplatzhalter 18"/>
          <p:cNvSpPr>
            <a:spLocks noGrp="1"/>
          </p:cNvSpPr>
          <p:nvPr>
            <p:ph type="body" hasCustomPrompt="1" sz="quarter" idx="12"/>
          </p:nvPr>
        </p:nvSpPr>
        <p:spPr bwMode="white">
          <a:xfrm>
            <a:off x="371475" y="307976"/>
            <a:ext cx="3199498" cy="260350"/>
          </a:xfrm>
          <a:prstGeom prst="rect">
            <a:avLst/>
          </a:prstGeom>
          <a:ln>
            <a:headEnd type="none"/>
            <a:tailEnd type="none"/>
          </a:ln>
        </p:spPr>
        <p:txBody>
          <a:bodyPr lIns="0" anchor="ctr" wrap="square"/>
          <a:lstStyle>
            <a:lvl1pPr marL="0" indent="0" rtl="0">
              <a:buNone/>
              <a:defRPr sz="900" dirty="0"/>
            </a:lvl1pPr>
            <a:lvl2pPr>
              <a:defRPr sz="900" dirty="0"/>
            </a:lvl2pPr>
            <a:lvl3pPr>
              <a:defRPr sz="900" dirty="0"/>
            </a:lvl3pPr>
            <a:lvl4pPr>
              <a:defRPr sz="900" dirty="0"/>
            </a:lvl4pPr>
            <a:lvl5pPr>
              <a:defRPr sz="900" dirty="0"/>
            </a:lvl5pPr>
          </a:lstStyle>
          <a:p>
            <a:pPr/>
            <a:r>
              <a:rPr lang="en-GB" dirty="0"/>
              <a:t>Subtitle</a:t>
            </a:r>
          </a:p>
        </p:txBody>
      </p:sp>
      <p:sp>
        <p:nvSpPr>
          <p:cNvPr id="11" name="Textplatzhalter 10"/>
          <p:cNvSpPr>
            <a:spLocks noGrp="1"/>
          </p:cNvSpPr>
          <p:nvPr>
            <p:ph type="body" hasCustomPrompt="1" sz="quarter" idx="13"/>
          </p:nvPr>
        </p:nvSpPr>
        <p:spPr bwMode="white">
          <a:xfrm>
            <a:off x="371475" y="568327"/>
            <a:ext cx="3586087" cy="661986"/>
          </a:xfrm>
          <a:prstGeom prst="rect">
            <a:avLst/>
          </a:prstGeom>
          <a:ln>
            <a:headEnd type="none"/>
            <a:tailEnd type="none"/>
          </a:ln>
        </p:spPr>
        <p:txBody>
          <a:bodyPr lIns="0" tIns="45720" rIns="0" bIns="45720" wrap="square">
            <a:noAutofit/>
          </a:bodyPr>
          <a:lstStyle>
            <a:lvl1pPr marL="0" indent="0" rtl="0">
              <a:buFont typeface="Arial"/>
              <a:buNone/>
              <a:defRPr lang="de-DE" sz="2000" b="1" dirty="0">
                <a:latin typeface="+mj-lt"/>
              </a:defRPr>
            </a:lvl1pPr>
          </a:lstStyle>
          <a:p>
            <a:pPr marL="228600" indent="-228600">
              <a:spcBef>
                <a:spcPts val="0"/>
              </a:spcBef>
            </a:pPr>
            <a:r>
              <a:rPr lang="en-GB" dirty="0"/>
              <a:t>Title</a:t>
            </a:r>
          </a:p>
        </p:txBody>
      </p:sp>
      <p:sp>
        <p:nvSpPr>
          <p:cNvPr id="2" name="Text Placeholder 13"/>
          <p:cNvSpPr>
            <a:spLocks noGrp="1"/>
          </p:cNvSpPr>
          <p:nvPr>
            <p:ph type="body" hasCustomPrompt="1" sz="quarter" idx="19"/>
          </p:nvPr>
        </p:nvSpPr>
        <p:spPr bwMode="white">
          <a:xfrm>
            <a:off x="4426047" y="3287511"/>
            <a:ext cx="2464556" cy="223200"/>
          </a:xfrm>
          <a:prstGeom prst="rect">
            <a:avLst/>
          </a:prstGeom>
          <a:ln>
            <a:headEnd type="none"/>
            <a:tailEnd type="none"/>
          </a:ln>
        </p:spPr>
        <p:txBody>
          <a:bodyPr lIns="0" rIns="108000" wrap="square"/>
          <a:lstStyle>
            <a:lvl1pPr marL="0" indent="0" rtl="0">
              <a:buNone/>
              <a:defRPr lang="en-US" sz="1000" b="1" dirty="0">
                <a:solidFill>
                  <a:schemeClr val="tx1"/>
                </a:solidFill>
                <a:latin typeface="+mj-lt"/>
                <a:ea typeface="Verdana"/>
              </a:defRPr>
            </a:lvl1pPr>
          </a:lstStyle>
          <a:p>
            <a:pPr marL="228600" indent="-228600"/>
            <a:r>
              <a:rPr lang="en-GB" dirty="0"/>
              <a:t>Surname Name</a:t>
            </a:r>
          </a:p>
        </p:txBody>
      </p:sp>
      <p:sp>
        <p:nvSpPr>
          <p:cNvPr id="16" name="Picture Placeholder 15"/>
          <p:cNvSpPr>
            <a:spLocks noGrp="1"/>
          </p:cNvSpPr>
          <p:nvPr>
            <p:ph type="pic" hasCustomPrompt="1" sz="quarter" idx="20"/>
          </p:nvPr>
        </p:nvSpPr>
        <p:spPr bwMode="white">
          <a:xfrm>
            <a:off x="4426047" y="573087"/>
            <a:ext cx="2464556" cy="2466000"/>
          </a:xfrm>
          <a:prstGeom prst="roundRect">
            <a:avLst>
              <a:gd name="adj" fmla="val 6573"/>
            </a:avLst>
          </a:prstGeom>
          <a:pattFill prst="wdUpDiag">
            <a:fgClr>
              <a:schemeClr val="accent1"/>
            </a:fgClr>
            <a:bgClr>
              <a:schemeClr val="lt1"/>
            </a:bgClr>
          </a:pattFill>
          <a:ln>
            <a:headEnd type="none"/>
            <a:tailEnd type="none"/>
          </a:ln>
        </p:spPr>
        <p:txBody>
          <a:bodyPr lIns="0" tIns="45720" rIns="0" bIns="576000" anchor="b" wrap="square">
            <a:noAutofit/>
          </a:bodyPr>
          <a:lstStyle>
            <a:lvl1pPr marL="0" indent="0" rtl="0">
              <a:buNone/>
              <a:defRPr lang="en-GB" sz="1000" dirty="0"/>
            </a:lvl1pPr>
          </a:lstStyle>
          <a:p>
            <a:pPr marL="228600" indent="-228600" algn="ctr"/>
            <a:r>
              <a:rPr lang="en-GB" dirty="0"/>
              <a:t>CLICK ICON TO INSERT PICTURE</a:t>
            </a:r>
          </a:p>
        </p:txBody>
      </p:sp>
      <p:sp>
        <p:nvSpPr>
          <p:cNvPr id="17" name="Picture Placeholder 15"/>
          <p:cNvSpPr>
            <a:spLocks noGrp="1"/>
          </p:cNvSpPr>
          <p:nvPr>
            <p:ph type="pic" hasCustomPrompt="1" sz="quarter" idx="21"/>
          </p:nvPr>
        </p:nvSpPr>
        <p:spPr bwMode="white">
          <a:xfrm>
            <a:off x="6890603" y="573087"/>
            <a:ext cx="2464556" cy="2466000"/>
          </a:xfrm>
          <a:prstGeom prst="roundRect">
            <a:avLst>
              <a:gd name="adj" fmla="val 6573"/>
            </a:avLst>
          </a:prstGeom>
          <a:pattFill prst="wdUpDiag">
            <a:fgClr>
              <a:schemeClr val="accent1"/>
            </a:fgClr>
            <a:bgClr>
              <a:schemeClr val="lt1"/>
            </a:bgClr>
          </a:pattFill>
          <a:ln>
            <a:headEnd type="none"/>
            <a:tailEnd type="none"/>
          </a:ln>
        </p:spPr>
        <p:txBody>
          <a:bodyPr lIns="0" tIns="45720" rIns="0" bIns="576000" anchor="b" wrap="square">
            <a:noAutofit/>
          </a:bodyPr>
          <a:lstStyle>
            <a:lvl1pPr marL="0" indent="0" rtl="0">
              <a:buNone/>
              <a:defRPr lang="en-GB" sz="1000" dirty="0"/>
            </a:lvl1pPr>
          </a:lstStyle>
          <a:p>
            <a:pPr marL="228600" indent="-228600" algn="ctr"/>
            <a:r>
              <a:rPr lang="en-GB" dirty="0"/>
              <a:t>CLICK ICON TO INSERT PICTURE</a:t>
            </a:r>
          </a:p>
        </p:txBody>
      </p:sp>
      <p:sp>
        <p:nvSpPr>
          <p:cNvPr id="18" name="Picture Placeholder 15"/>
          <p:cNvSpPr>
            <a:spLocks noGrp="1"/>
          </p:cNvSpPr>
          <p:nvPr>
            <p:ph type="pic" hasCustomPrompt="1" sz="quarter" idx="22"/>
          </p:nvPr>
        </p:nvSpPr>
        <p:spPr bwMode="white">
          <a:xfrm>
            <a:off x="9355160" y="573087"/>
            <a:ext cx="2464556" cy="2466000"/>
          </a:xfrm>
          <a:prstGeom prst="roundRect">
            <a:avLst>
              <a:gd name="adj" fmla="val 6573"/>
            </a:avLst>
          </a:prstGeom>
          <a:pattFill prst="wdUpDiag">
            <a:fgClr>
              <a:schemeClr val="accent1"/>
            </a:fgClr>
            <a:bgClr>
              <a:schemeClr val="lt1"/>
            </a:bgClr>
          </a:pattFill>
          <a:ln>
            <a:headEnd type="none"/>
            <a:tailEnd type="none"/>
          </a:ln>
        </p:spPr>
        <p:txBody>
          <a:bodyPr lIns="0" tIns="45720" rIns="0" bIns="576000" anchor="b" wrap="square">
            <a:noAutofit/>
          </a:bodyPr>
          <a:lstStyle>
            <a:lvl1pPr marL="0" indent="0" rtl="0">
              <a:buNone/>
              <a:defRPr lang="en-GB" sz="1000" dirty="0"/>
            </a:lvl1pPr>
          </a:lstStyle>
          <a:p>
            <a:pPr marL="228600" indent="-228600" algn="ctr"/>
            <a:r>
              <a:rPr lang="en-GB" dirty="0"/>
              <a:t>CLICK ICON TO INSERT PICTURE</a:t>
            </a:r>
          </a:p>
        </p:txBody>
      </p:sp>
      <p:sp>
        <p:nvSpPr>
          <p:cNvPr id="19" name="Text Placeholder 13"/>
          <p:cNvSpPr>
            <a:spLocks noGrp="1"/>
          </p:cNvSpPr>
          <p:nvPr>
            <p:ph type="body" hasCustomPrompt="1" sz="quarter" idx="23"/>
          </p:nvPr>
        </p:nvSpPr>
        <p:spPr bwMode="white">
          <a:xfrm>
            <a:off x="4426047" y="3510710"/>
            <a:ext cx="2464556" cy="223091"/>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20" name="Text Placeholder 13"/>
          <p:cNvSpPr>
            <a:spLocks noGrp="1"/>
          </p:cNvSpPr>
          <p:nvPr>
            <p:ph type="body" hasCustomPrompt="1" sz="quarter" idx="25"/>
          </p:nvPr>
        </p:nvSpPr>
        <p:spPr bwMode="white">
          <a:xfrm>
            <a:off x="4426047" y="4137718"/>
            <a:ext cx="2464556" cy="223200"/>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Email</a:t>
            </a:r>
          </a:p>
        </p:txBody>
      </p:sp>
      <p:sp>
        <p:nvSpPr>
          <p:cNvPr id="21" name="Text Placeholder 13"/>
          <p:cNvSpPr>
            <a:spLocks noGrp="1"/>
          </p:cNvSpPr>
          <p:nvPr>
            <p:ph type="body" hasCustomPrompt="1" sz="quarter" idx="26"/>
          </p:nvPr>
        </p:nvSpPr>
        <p:spPr bwMode="white">
          <a:xfrm>
            <a:off x="4426047" y="4347949"/>
            <a:ext cx="2464556" cy="223200"/>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Phone</a:t>
            </a:r>
          </a:p>
        </p:txBody>
      </p:sp>
      <p:sp>
        <p:nvSpPr>
          <p:cNvPr id="22" name="Text Placeholder 13"/>
          <p:cNvSpPr>
            <a:spLocks noGrp="1"/>
          </p:cNvSpPr>
          <p:nvPr>
            <p:ph type="body" hasCustomPrompt="1" sz="quarter" idx="27"/>
          </p:nvPr>
        </p:nvSpPr>
        <p:spPr bwMode="white">
          <a:xfrm>
            <a:off x="6890603" y="3287510"/>
            <a:ext cx="2464556" cy="223200"/>
          </a:xfrm>
          <a:prstGeom prst="rect">
            <a:avLst/>
          </a:prstGeom>
          <a:ln>
            <a:headEnd type="none"/>
            <a:tailEnd type="none"/>
          </a:ln>
        </p:spPr>
        <p:txBody>
          <a:bodyPr lIns="0" rIns="108000" wrap="square"/>
          <a:lstStyle>
            <a:lvl1pPr marL="0" indent="0" rtl="0">
              <a:buNone/>
              <a:defRPr lang="en-US" sz="1000" b="1" dirty="0">
                <a:solidFill>
                  <a:schemeClr val="tx1"/>
                </a:solidFill>
                <a:latin typeface="+mj-lt"/>
                <a:ea typeface="Verdana"/>
              </a:defRPr>
            </a:lvl1pPr>
          </a:lstStyle>
          <a:p>
            <a:pPr marL="228600" indent="-228600"/>
            <a:r>
              <a:rPr lang="en-GB" dirty="0"/>
              <a:t>Surname Name</a:t>
            </a:r>
          </a:p>
        </p:txBody>
      </p:sp>
      <p:sp>
        <p:nvSpPr>
          <p:cNvPr id="23" name="Text Placeholder 13"/>
          <p:cNvSpPr>
            <a:spLocks noGrp="1"/>
          </p:cNvSpPr>
          <p:nvPr>
            <p:ph type="body" hasCustomPrompt="1" sz="quarter" idx="28"/>
          </p:nvPr>
        </p:nvSpPr>
        <p:spPr bwMode="white">
          <a:xfrm>
            <a:off x="6890603" y="3510709"/>
            <a:ext cx="2464556" cy="223091"/>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24" name="Text Placeholder 13"/>
          <p:cNvSpPr>
            <a:spLocks noGrp="1"/>
          </p:cNvSpPr>
          <p:nvPr>
            <p:ph type="body" hasCustomPrompt="1" sz="quarter" idx="29"/>
          </p:nvPr>
        </p:nvSpPr>
        <p:spPr bwMode="white">
          <a:xfrm>
            <a:off x="6890603" y="4137720"/>
            <a:ext cx="2464556" cy="223200"/>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Email</a:t>
            </a:r>
          </a:p>
        </p:txBody>
      </p:sp>
      <p:sp>
        <p:nvSpPr>
          <p:cNvPr id="25" name="Text Placeholder 13"/>
          <p:cNvSpPr>
            <a:spLocks noGrp="1"/>
          </p:cNvSpPr>
          <p:nvPr>
            <p:ph type="body" hasCustomPrompt="1" sz="quarter" idx="30"/>
          </p:nvPr>
        </p:nvSpPr>
        <p:spPr bwMode="white">
          <a:xfrm>
            <a:off x="6890603" y="4347950"/>
            <a:ext cx="2464556" cy="223200"/>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Phone</a:t>
            </a:r>
          </a:p>
        </p:txBody>
      </p:sp>
      <p:sp>
        <p:nvSpPr>
          <p:cNvPr id="26" name="Text Placeholder 13"/>
          <p:cNvSpPr>
            <a:spLocks noGrp="1"/>
          </p:cNvSpPr>
          <p:nvPr>
            <p:ph type="body" hasCustomPrompt="1" sz="quarter" idx="31"/>
          </p:nvPr>
        </p:nvSpPr>
        <p:spPr bwMode="white">
          <a:xfrm>
            <a:off x="9355160" y="3287510"/>
            <a:ext cx="2464556" cy="223200"/>
          </a:xfrm>
          <a:prstGeom prst="rect">
            <a:avLst/>
          </a:prstGeom>
          <a:ln>
            <a:headEnd type="none"/>
            <a:tailEnd type="none"/>
          </a:ln>
        </p:spPr>
        <p:txBody>
          <a:bodyPr lIns="0" rIns="108000" wrap="square"/>
          <a:lstStyle>
            <a:lvl1pPr marL="0" indent="0" rtl="0">
              <a:buNone/>
              <a:defRPr lang="en-US" sz="1000" b="1" dirty="0">
                <a:solidFill>
                  <a:schemeClr val="tx1"/>
                </a:solidFill>
                <a:latin typeface="+mj-lt"/>
                <a:ea typeface="Verdana"/>
              </a:defRPr>
            </a:lvl1pPr>
          </a:lstStyle>
          <a:p>
            <a:pPr marL="228600" indent="-228600"/>
            <a:r>
              <a:rPr lang="en-GB" dirty="0"/>
              <a:t>Surname Name</a:t>
            </a:r>
          </a:p>
        </p:txBody>
      </p:sp>
      <p:sp>
        <p:nvSpPr>
          <p:cNvPr id="27" name="Text Placeholder 13"/>
          <p:cNvSpPr>
            <a:spLocks noGrp="1"/>
          </p:cNvSpPr>
          <p:nvPr>
            <p:ph type="body" hasCustomPrompt="1" sz="quarter" idx="32"/>
          </p:nvPr>
        </p:nvSpPr>
        <p:spPr bwMode="white">
          <a:xfrm>
            <a:off x="9355160" y="3510710"/>
            <a:ext cx="2464556" cy="223091"/>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28" name="Text Placeholder 13"/>
          <p:cNvSpPr>
            <a:spLocks noGrp="1"/>
          </p:cNvSpPr>
          <p:nvPr>
            <p:ph type="body" hasCustomPrompt="1" sz="quarter" idx="33"/>
          </p:nvPr>
        </p:nvSpPr>
        <p:spPr bwMode="white">
          <a:xfrm>
            <a:off x="9355160" y="4137718"/>
            <a:ext cx="2464556" cy="223200"/>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Email</a:t>
            </a:r>
          </a:p>
        </p:txBody>
      </p:sp>
      <p:sp>
        <p:nvSpPr>
          <p:cNvPr id="29" name="Text Placeholder 13"/>
          <p:cNvSpPr>
            <a:spLocks noGrp="1"/>
          </p:cNvSpPr>
          <p:nvPr>
            <p:ph type="body" hasCustomPrompt="1" sz="quarter" idx="34"/>
          </p:nvPr>
        </p:nvSpPr>
        <p:spPr bwMode="white">
          <a:xfrm>
            <a:off x="9355160" y="4347949"/>
            <a:ext cx="2464556" cy="223200"/>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Phone</a:t>
            </a:r>
          </a:p>
        </p:txBody>
      </p:sp>
      <p:sp>
        <p:nvSpPr>
          <p:cNvPr id="30" name="Footer Placeholder 4"/>
          <p:cNvSpPr txBox="1">
            <a:spLocks noChangeArrowheads="1"/>
          </p:cNvSpPr>
          <p:nvPr userDrawn="1"/>
        </p:nvSpPr>
        <p:spPr bwMode="white">
          <a:xfrm>
            <a:off x="371474" y="6661114"/>
            <a:ext cx="2380460" cy="123111"/>
          </a:xfrm>
          <a:prstGeom prst="rect">
            <a:avLst/>
          </a:prstGeom>
          <a:ln>
            <a:headEnd type="none"/>
            <a:tailEnd type="none"/>
          </a:ln>
        </p:spPr>
        <p:txBody>
          <a:bodyPr lIns="0" tIns="0" rIns="0" bIns="0" anchor="ctr" wrap="none">
            <a:spAutoFit/>
          </a:bodyPr>
          <a:lstStyle>
            <a:defPPr defTabSz="914400">
              <a:defRPr lang="en-US" dirty="0"/>
            </a:defPPr>
            <a:lvl1pPr marL="0" rtl="0" algn="r" defTabSz="914400">
              <a:defRPr sz="900" kern="1200" dirty="0">
                <a:solidFill>
                  <a:schemeClr val="tx1"/>
                </a:solidFill>
                <a:latin typeface="Verdana Pro"/>
                <a:ea typeface="+mn-e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algn="l" defTabSz="914400"/>
            <a:r>
              <a:rPr lang="en-GB" sz="800" dirty="0">
                <a:solidFill>
                  <a:schemeClr val="tx1"/>
                </a:solidFill>
                <a:latin typeface="+mn-lt"/>
                <a:ea typeface="Verdana"/>
              </a:rPr>
              <a:t>Internal | Client confidential | Strictly confidential</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Team | Three Contacts Black">
    <p:bg>
      <p:bgPr>
        <a:solidFill>
          <a:schemeClr val="tx2"/>
        </a:solidFill>
      </p:bgPr>
    </p:bg>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9" name="Textplatzhalter 18"/>
          <p:cNvSpPr>
            <a:spLocks noGrp="1"/>
          </p:cNvSpPr>
          <p:nvPr>
            <p:ph type="body" hasCustomPrompt="1" sz="quarter" idx="12"/>
          </p:nvPr>
        </p:nvSpPr>
        <p:spPr bwMode="white">
          <a:xfrm>
            <a:off x="371475" y="307976"/>
            <a:ext cx="3199498" cy="260350"/>
          </a:xfrm>
          <a:prstGeom prst="rect">
            <a:avLst/>
          </a:prstGeom>
          <a:ln>
            <a:headEnd type="none"/>
            <a:tailEnd type="none"/>
          </a:ln>
        </p:spPr>
        <p:txBody>
          <a:bodyPr lIns="0" anchor="ctr" wrap="square"/>
          <a:lstStyle>
            <a:lvl1pPr marL="0" indent="0" rtl="0">
              <a:buNone/>
              <a:defRPr sz="900" dirty="0">
                <a:solidFill>
                  <a:schemeClr val="bg1"/>
                </a:solidFill>
              </a:defRPr>
            </a:lvl1pPr>
            <a:lvl2pPr>
              <a:defRPr sz="900" dirty="0"/>
            </a:lvl2pPr>
            <a:lvl3pPr>
              <a:defRPr sz="900" dirty="0"/>
            </a:lvl3pPr>
            <a:lvl4pPr>
              <a:defRPr sz="900" dirty="0"/>
            </a:lvl4pPr>
            <a:lvl5pPr>
              <a:defRPr sz="900" dirty="0"/>
            </a:lvl5pPr>
          </a:lstStyle>
          <a:p>
            <a:pPr/>
            <a:r>
              <a:rPr lang="en-GB" dirty="0"/>
              <a:t>Subtitle</a:t>
            </a:r>
          </a:p>
        </p:txBody>
      </p:sp>
      <p:sp>
        <p:nvSpPr>
          <p:cNvPr id="11" name="Textplatzhalter 10"/>
          <p:cNvSpPr>
            <a:spLocks noGrp="1"/>
          </p:cNvSpPr>
          <p:nvPr>
            <p:ph type="body" hasCustomPrompt="1" sz="quarter" idx="13"/>
          </p:nvPr>
        </p:nvSpPr>
        <p:spPr bwMode="white">
          <a:xfrm>
            <a:off x="371475" y="568327"/>
            <a:ext cx="3586087" cy="661986"/>
          </a:xfrm>
          <a:prstGeom prst="rect">
            <a:avLst/>
          </a:prstGeom>
          <a:ln>
            <a:headEnd type="none"/>
            <a:tailEnd type="none"/>
          </a:ln>
        </p:spPr>
        <p:txBody>
          <a:bodyPr lIns="0" tIns="45720" rIns="0" bIns="45720" wrap="square">
            <a:noAutofit/>
          </a:bodyPr>
          <a:lstStyle>
            <a:lvl1pPr marL="0" indent="0" rtl="0">
              <a:buFont typeface="Arial"/>
              <a:buNone/>
              <a:defRPr lang="de-DE" sz="2000" b="1" dirty="0">
                <a:solidFill>
                  <a:schemeClr val="bg1"/>
                </a:solidFill>
                <a:latin typeface="+mj-lt"/>
              </a:defRPr>
            </a:lvl1pPr>
          </a:lstStyle>
          <a:p>
            <a:pPr marL="228600" indent="-228600">
              <a:spcBef>
                <a:spcPts val="0"/>
              </a:spcBef>
            </a:pPr>
            <a:r>
              <a:rPr lang="en-GB" dirty="0"/>
              <a:t>Title</a:t>
            </a:r>
          </a:p>
        </p:txBody>
      </p:sp>
      <p:sp>
        <p:nvSpPr>
          <p:cNvPr id="2" name="Text Placeholder 13"/>
          <p:cNvSpPr>
            <a:spLocks noGrp="1"/>
          </p:cNvSpPr>
          <p:nvPr>
            <p:ph type="body" hasCustomPrompt="1" sz="quarter" idx="19"/>
          </p:nvPr>
        </p:nvSpPr>
        <p:spPr bwMode="white">
          <a:xfrm>
            <a:off x="4426047" y="3287511"/>
            <a:ext cx="2464556" cy="223200"/>
          </a:xfrm>
          <a:prstGeom prst="rect">
            <a:avLst/>
          </a:prstGeom>
          <a:ln>
            <a:headEnd type="none"/>
            <a:tailEnd type="none"/>
          </a:ln>
        </p:spPr>
        <p:txBody>
          <a:bodyPr lIns="0" rIns="108000" wrap="square"/>
          <a:lstStyle>
            <a:lvl1pPr marL="0" indent="0" rtl="0">
              <a:buNone/>
              <a:defRPr lang="en-US" sz="1000" b="1" dirty="0">
                <a:solidFill>
                  <a:schemeClr val="bg1"/>
                </a:solidFill>
                <a:latin typeface="+mj-lt"/>
                <a:ea typeface="Verdana"/>
              </a:defRPr>
            </a:lvl1pPr>
          </a:lstStyle>
          <a:p>
            <a:pPr marL="228600" indent="-228600"/>
            <a:r>
              <a:rPr lang="en-GB" dirty="0"/>
              <a:t>Surname Name</a:t>
            </a:r>
          </a:p>
        </p:txBody>
      </p:sp>
      <p:sp>
        <p:nvSpPr>
          <p:cNvPr id="16" name="Picture Placeholder 15"/>
          <p:cNvSpPr>
            <a:spLocks noGrp="1"/>
          </p:cNvSpPr>
          <p:nvPr>
            <p:ph type="pic" hasCustomPrompt="1" sz="quarter" idx="20"/>
          </p:nvPr>
        </p:nvSpPr>
        <p:spPr bwMode="white">
          <a:xfrm>
            <a:off x="4426047" y="573087"/>
            <a:ext cx="2464556" cy="2466000"/>
          </a:xfrm>
          <a:prstGeom prst="roundRect">
            <a:avLst>
              <a:gd name="adj" fmla="val 6573"/>
            </a:avLst>
          </a:prstGeom>
          <a:pattFill prst="wdUpDiag">
            <a:fgClr>
              <a:schemeClr val="accent1"/>
            </a:fgClr>
            <a:bgClr>
              <a:schemeClr val="lt1"/>
            </a:bgClr>
          </a:pattFill>
          <a:ln>
            <a:headEnd type="none"/>
            <a:tailEnd type="none"/>
          </a:ln>
        </p:spPr>
        <p:txBody>
          <a:bodyPr lIns="0" tIns="45720" rIns="0" bIns="576000" anchor="b" wrap="square">
            <a:noAutofit/>
          </a:bodyPr>
          <a:lstStyle>
            <a:lvl1pPr marL="0" indent="0" rtl="0">
              <a:buNone/>
              <a:defRPr lang="en-GB" sz="1000" dirty="0"/>
            </a:lvl1pPr>
          </a:lstStyle>
          <a:p>
            <a:pPr marL="228600" indent="-228600" algn="ctr"/>
            <a:r>
              <a:rPr lang="en-GB" dirty="0"/>
              <a:t>CLICK ICON TO INSERT PICTURE</a:t>
            </a:r>
          </a:p>
        </p:txBody>
      </p:sp>
      <p:sp>
        <p:nvSpPr>
          <p:cNvPr id="17" name="Picture Placeholder 15"/>
          <p:cNvSpPr>
            <a:spLocks noGrp="1"/>
          </p:cNvSpPr>
          <p:nvPr>
            <p:ph type="pic" hasCustomPrompt="1" sz="quarter" idx="21"/>
          </p:nvPr>
        </p:nvSpPr>
        <p:spPr bwMode="white">
          <a:xfrm>
            <a:off x="6890603" y="573087"/>
            <a:ext cx="2464556" cy="2466000"/>
          </a:xfrm>
          <a:prstGeom prst="roundRect">
            <a:avLst>
              <a:gd name="adj" fmla="val 6573"/>
            </a:avLst>
          </a:prstGeom>
          <a:pattFill prst="wdUpDiag">
            <a:fgClr>
              <a:schemeClr val="accent1"/>
            </a:fgClr>
            <a:bgClr>
              <a:schemeClr val="lt1"/>
            </a:bgClr>
          </a:pattFill>
          <a:ln>
            <a:headEnd type="none"/>
            <a:tailEnd type="none"/>
          </a:ln>
        </p:spPr>
        <p:txBody>
          <a:bodyPr lIns="0" tIns="45720" rIns="0" bIns="576000" anchor="b" wrap="square">
            <a:noAutofit/>
          </a:bodyPr>
          <a:lstStyle>
            <a:lvl1pPr marL="0" indent="0" rtl="0">
              <a:buNone/>
              <a:defRPr lang="en-GB" sz="1000" dirty="0"/>
            </a:lvl1pPr>
          </a:lstStyle>
          <a:p>
            <a:pPr marL="228600" indent="-228600" algn="ctr"/>
            <a:r>
              <a:rPr lang="en-GB" dirty="0"/>
              <a:t>CLICK ICON TO INSERT PICTURE</a:t>
            </a:r>
          </a:p>
        </p:txBody>
      </p:sp>
      <p:sp>
        <p:nvSpPr>
          <p:cNvPr id="18" name="Picture Placeholder 15"/>
          <p:cNvSpPr>
            <a:spLocks noGrp="1"/>
          </p:cNvSpPr>
          <p:nvPr>
            <p:ph type="pic" hasCustomPrompt="1" sz="quarter" idx="22"/>
          </p:nvPr>
        </p:nvSpPr>
        <p:spPr bwMode="white">
          <a:xfrm>
            <a:off x="9355160" y="573087"/>
            <a:ext cx="2464556" cy="2466000"/>
          </a:xfrm>
          <a:prstGeom prst="roundRect">
            <a:avLst>
              <a:gd name="adj" fmla="val 6573"/>
            </a:avLst>
          </a:prstGeom>
          <a:pattFill prst="wdUpDiag">
            <a:fgClr>
              <a:schemeClr val="accent1"/>
            </a:fgClr>
            <a:bgClr>
              <a:schemeClr val="lt1"/>
            </a:bgClr>
          </a:pattFill>
          <a:ln>
            <a:headEnd type="none"/>
            <a:tailEnd type="none"/>
          </a:ln>
        </p:spPr>
        <p:txBody>
          <a:bodyPr lIns="0" tIns="45720" rIns="0" bIns="576000" anchor="b" wrap="square">
            <a:noAutofit/>
          </a:bodyPr>
          <a:lstStyle>
            <a:lvl1pPr marL="0" indent="0" rtl="0">
              <a:buNone/>
              <a:defRPr lang="en-GB" sz="1000" dirty="0"/>
            </a:lvl1pPr>
          </a:lstStyle>
          <a:p>
            <a:pPr marL="228600" indent="-228600" algn="ctr"/>
            <a:r>
              <a:rPr lang="en-GB" dirty="0"/>
              <a:t>CLICK ICON TO INSERT PICTURE</a:t>
            </a:r>
          </a:p>
        </p:txBody>
      </p:sp>
      <p:sp>
        <p:nvSpPr>
          <p:cNvPr id="19" name="Text Placeholder 13"/>
          <p:cNvSpPr>
            <a:spLocks noGrp="1"/>
          </p:cNvSpPr>
          <p:nvPr>
            <p:ph type="body" hasCustomPrompt="1" sz="quarter" idx="23"/>
          </p:nvPr>
        </p:nvSpPr>
        <p:spPr bwMode="white">
          <a:xfrm>
            <a:off x="4426047" y="3510710"/>
            <a:ext cx="2464556" cy="223091"/>
          </a:xfrm>
          <a:prstGeom prst="rect">
            <a:avLst/>
          </a:prstGeom>
          <a:ln>
            <a:headEnd type="none"/>
            <a:tailEnd type="none"/>
          </a:ln>
        </p:spPr>
        <p:txBody>
          <a:bodyPr lIns="0" rIns="108000" wrap="square"/>
          <a:lstStyle>
            <a:lvl1pPr marL="0" indent="0" rtl="0">
              <a:buNone/>
              <a:defRPr lang="en-US" sz="1000" b="0" kern="1200" dirty="0">
                <a:solidFill>
                  <a:schemeClr val="bg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20" name="Text Placeholder 13"/>
          <p:cNvSpPr>
            <a:spLocks noGrp="1"/>
          </p:cNvSpPr>
          <p:nvPr>
            <p:ph type="body" hasCustomPrompt="1" sz="quarter" idx="25"/>
          </p:nvPr>
        </p:nvSpPr>
        <p:spPr bwMode="white">
          <a:xfrm>
            <a:off x="4426047" y="4137718"/>
            <a:ext cx="2464556" cy="223200"/>
          </a:xfrm>
          <a:prstGeom prst="rect">
            <a:avLst/>
          </a:prstGeom>
          <a:ln>
            <a:headEnd type="none"/>
            <a:tailEnd type="none"/>
          </a:ln>
        </p:spPr>
        <p:txBody>
          <a:bodyPr lIns="0" rIns="108000" wrap="square"/>
          <a:lstStyle>
            <a:lvl1pPr marL="0" indent="0" rtl="0">
              <a:buNone/>
              <a:defRPr lang="en-US" sz="1000" b="0" kern="1200" dirty="0">
                <a:solidFill>
                  <a:schemeClr val="bg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Email</a:t>
            </a:r>
          </a:p>
        </p:txBody>
      </p:sp>
      <p:sp>
        <p:nvSpPr>
          <p:cNvPr id="21" name="Text Placeholder 13"/>
          <p:cNvSpPr>
            <a:spLocks noGrp="1"/>
          </p:cNvSpPr>
          <p:nvPr>
            <p:ph type="body" hasCustomPrompt="1" sz="quarter" idx="26"/>
          </p:nvPr>
        </p:nvSpPr>
        <p:spPr bwMode="white">
          <a:xfrm>
            <a:off x="4426047" y="4347949"/>
            <a:ext cx="2464556" cy="223200"/>
          </a:xfrm>
          <a:prstGeom prst="rect">
            <a:avLst/>
          </a:prstGeom>
          <a:ln>
            <a:headEnd type="none"/>
            <a:tailEnd type="none"/>
          </a:ln>
        </p:spPr>
        <p:txBody>
          <a:bodyPr lIns="0" rIns="108000" wrap="square"/>
          <a:lstStyle>
            <a:lvl1pPr marL="0" indent="0" rtl="0">
              <a:buNone/>
              <a:defRPr lang="en-US" sz="1000" b="0" kern="1200" dirty="0">
                <a:solidFill>
                  <a:schemeClr val="bg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Phone</a:t>
            </a:r>
          </a:p>
        </p:txBody>
      </p:sp>
      <p:sp>
        <p:nvSpPr>
          <p:cNvPr id="22" name="Text Placeholder 13"/>
          <p:cNvSpPr>
            <a:spLocks noGrp="1"/>
          </p:cNvSpPr>
          <p:nvPr>
            <p:ph type="body" hasCustomPrompt="1" sz="quarter" idx="27"/>
          </p:nvPr>
        </p:nvSpPr>
        <p:spPr bwMode="white">
          <a:xfrm>
            <a:off x="6890603" y="3287510"/>
            <a:ext cx="2464556" cy="223200"/>
          </a:xfrm>
          <a:prstGeom prst="rect">
            <a:avLst/>
          </a:prstGeom>
          <a:ln>
            <a:headEnd type="none"/>
            <a:tailEnd type="none"/>
          </a:ln>
        </p:spPr>
        <p:txBody>
          <a:bodyPr lIns="0" rIns="108000" wrap="square"/>
          <a:lstStyle>
            <a:lvl1pPr marL="0" indent="0" rtl="0">
              <a:buNone/>
              <a:defRPr lang="en-US" sz="1000" b="1" dirty="0">
                <a:solidFill>
                  <a:schemeClr val="bg1"/>
                </a:solidFill>
                <a:latin typeface="+mj-lt"/>
                <a:ea typeface="Verdana"/>
              </a:defRPr>
            </a:lvl1pPr>
          </a:lstStyle>
          <a:p>
            <a:pPr marL="228600" indent="-228600"/>
            <a:r>
              <a:rPr lang="en-GB" dirty="0"/>
              <a:t>Surname Name</a:t>
            </a:r>
          </a:p>
        </p:txBody>
      </p:sp>
      <p:sp>
        <p:nvSpPr>
          <p:cNvPr id="23" name="Text Placeholder 13"/>
          <p:cNvSpPr>
            <a:spLocks noGrp="1"/>
          </p:cNvSpPr>
          <p:nvPr>
            <p:ph type="body" hasCustomPrompt="1" sz="quarter" idx="28"/>
          </p:nvPr>
        </p:nvSpPr>
        <p:spPr bwMode="white">
          <a:xfrm>
            <a:off x="6890603" y="3510709"/>
            <a:ext cx="2464556" cy="223091"/>
          </a:xfrm>
          <a:prstGeom prst="rect">
            <a:avLst/>
          </a:prstGeom>
          <a:ln>
            <a:headEnd type="none"/>
            <a:tailEnd type="none"/>
          </a:ln>
        </p:spPr>
        <p:txBody>
          <a:bodyPr lIns="0" rIns="108000" wrap="square"/>
          <a:lstStyle>
            <a:lvl1pPr marL="0" indent="0" rtl="0">
              <a:buNone/>
              <a:defRPr lang="en-US" sz="1000" b="0" kern="1200" dirty="0">
                <a:solidFill>
                  <a:schemeClr val="bg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24" name="Text Placeholder 13"/>
          <p:cNvSpPr>
            <a:spLocks noGrp="1"/>
          </p:cNvSpPr>
          <p:nvPr>
            <p:ph type="body" hasCustomPrompt="1" sz="quarter" idx="29"/>
          </p:nvPr>
        </p:nvSpPr>
        <p:spPr bwMode="white">
          <a:xfrm>
            <a:off x="6890603" y="4137720"/>
            <a:ext cx="2464556" cy="223200"/>
          </a:xfrm>
          <a:prstGeom prst="rect">
            <a:avLst/>
          </a:prstGeom>
          <a:ln>
            <a:headEnd type="none"/>
            <a:tailEnd type="none"/>
          </a:ln>
        </p:spPr>
        <p:txBody>
          <a:bodyPr lIns="0" rIns="108000" wrap="square"/>
          <a:lstStyle>
            <a:lvl1pPr marL="0" indent="0" rtl="0">
              <a:buNone/>
              <a:defRPr lang="en-US" sz="1000" b="0" kern="1200" dirty="0">
                <a:solidFill>
                  <a:schemeClr val="bg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Email</a:t>
            </a:r>
          </a:p>
        </p:txBody>
      </p:sp>
      <p:sp>
        <p:nvSpPr>
          <p:cNvPr id="25" name="Text Placeholder 13"/>
          <p:cNvSpPr>
            <a:spLocks noGrp="1"/>
          </p:cNvSpPr>
          <p:nvPr>
            <p:ph type="body" hasCustomPrompt="1" sz="quarter" idx="30"/>
          </p:nvPr>
        </p:nvSpPr>
        <p:spPr bwMode="white">
          <a:xfrm>
            <a:off x="6890603" y="4347950"/>
            <a:ext cx="2464556" cy="223200"/>
          </a:xfrm>
          <a:prstGeom prst="rect">
            <a:avLst/>
          </a:prstGeom>
          <a:ln>
            <a:headEnd type="none"/>
            <a:tailEnd type="none"/>
          </a:ln>
        </p:spPr>
        <p:txBody>
          <a:bodyPr lIns="0" rIns="108000" wrap="square"/>
          <a:lstStyle>
            <a:lvl1pPr marL="0" indent="0" rtl="0">
              <a:buNone/>
              <a:defRPr lang="en-US" sz="1000" b="0" kern="1200" dirty="0">
                <a:solidFill>
                  <a:schemeClr val="bg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Phone</a:t>
            </a:r>
          </a:p>
        </p:txBody>
      </p:sp>
      <p:sp>
        <p:nvSpPr>
          <p:cNvPr id="26" name="Text Placeholder 13"/>
          <p:cNvSpPr>
            <a:spLocks noGrp="1"/>
          </p:cNvSpPr>
          <p:nvPr>
            <p:ph type="body" hasCustomPrompt="1" sz="quarter" idx="31"/>
          </p:nvPr>
        </p:nvSpPr>
        <p:spPr bwMode="white">
          <a:xfrm>
            <a:off x="9355160" y="3287510"/>
            <a:ext cx="2464556" cy="223200"/>
          </a:xfrm>
          <a:prstGeom prst="rect">
            <a:avLst/>
          </a:prstGeom>
          <a:ln>
            <a:headEnd type="none"/>
            <a:tailEnd type="none"/>
          </a:ln>
        </p:spPr>
        <p:txBody>
          <a:bodyPr lIns="0" rIns="108000" wrap="square"/>
          <a:lstStyle>
            <a:lvl1pPr marL="0" indent="0" rtl="0">
              <a:buNone/>
              <a:defRPr lang="en-US" sz="1000" b="1" dirty="0">
                <a:solidFill>
                  <a:schemeClr val="bg1"/>
                </a:solidFill>
                <a:latin typeface="+mj-lt"/>
                <a:ea typeface="Verdana"/>
              </a:defRPr>
            </a:lvl1pPr>
          </a:lstStyle>
          <a:p>
            <a:pPr marL="228600" indent="-228600"/>
            <a:r>
              <a:rPr lang="en-GB" dirty="0"/>
              <a:t>Surname Name</a:t>
            </a:r>
          </a:p>
        </p:txBody>
      </p:sp>
      <p:sp>
        <p:nvSpPr>
          <p:cNvPr id="27" name="Text Placeholder 13"/>
          <p:cNvSpPr>
            <a:spLocks noGrp="1"/>
          </p:cNvSpPr>
          <p:nvPr>
            <p:ph type="body" hasCustomPrompt="1" sz="quarter" idx="32"/>
          </p:nvPr>
        </p:nvSpPr>
        <p:spPr bwMode="white">
          <a:xfrm>
            <a:off x="9355160" y="3510710"/>
            <a:ext cx="2464556" cy="223091"/>
          </a:xfrm>
          <a:prstGeom prst="rect">
            <a:avLst/>
          </a:prstGeom>
          <a:ln>
            <a:headEnd type="none"/>
            <a:tailEnd type="none"/>
          </a:ln>
        </p:spPr>
        <p:txBody>
          <a:bodyPr lIns="0" rIns="108000" wrap="square"/>
          <a:lstStyle>
            <a:lvl1pPr marL="0" indent="0" rtl="0">
              <a:buNone/>
              <a:defRPr lang="en-US" sz="1000" b="0" kern="1200" dirty="0">
                <a:solidFill>
                  <a:schemeClr val="bg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28" name="Text Placeholder 13"/>
          <p:cNvSpPr>
            <a:spLocks noGrp="1"/>
          </p:cNvSpPr>
          <p:nvPr>
            <p:ph type="body" hasCustomPrompt="1" sz="quarter" idx="33"/>
          </p:nvPr>
        </p:nvSpPr>
        <p:spPr bwMode="white">
          <a:xfrm>
            <a:off x="9355160" y="4137718"/>
            <a:ext cx="2464556" cy="223200"/>
          </a:xfrm>
          <a:prstGeom prst="rect">
            <a:avLst/>
          </a:prstGeom>
          <a:ln>
            <a:headEnd type="none"/>
            <a:tailEnd type="none"/>
          </a:ln>
        </p:spPr>
        <p:txBody>
          <a:bodyPr lIns="0" rIns="108000" wrap="square"/>
          <a:lstStyle>
            <a:lvl1pPr marL="0" indent="0" rtl="0">
              <a:buNone/>
              <a:defRPr lang="en-US" sz="1000" b="0" kern="1200" dirty="0">
                <a:solidFill>
                  <a:schemeClr val="bg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Email</a:t>
            </a:r>
          </a:p>
        </p:txBody>
      </p:sp>
      <p:sp>
        <p:nvSpPr>
          <p:cNvPr id="29" name="Text Placeholder 13"/>
          <p:cNvSpPr>
            <a:spLocks noGrp="1"/>
          </p:cNvSpPr>
          <p:nvPr>
            <p:ph type="body" hasCustomPrompt="1" sz="quarter" idx="34"/>
          </p:nvPr>
        </p:nvSpPr>
        <p:spPr bwMode="white">
          <a:xfrm>
            <a:off x="9355160" y="4347949"/>
            <a:ext cx="2464556" cy="223200"/>
          </a:xfrm>
          <a:prstGeom prst="rect">
            <a:avLst/>
          </a:prstGeom>
          <a:ln>
            <a:headEnd type="none"/>
            <a:tailEnd type="none"/>
          </a:ln>
        </p:spPr>
        <p:txBody>
          <a:bodyPr lIns="0" rIns="108000" wrap="square"/>
          <a:lstStyle>
            <a:lvl1pPr marL="0" indent="0" rtl="0">
              <a:buNone/>
              <a:defRPr lang="en-US" sz="1000" b="0" kern="1200" dirty="0">
                <a:solidFill>
                  <a:schemeClr val="bg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Phone</a:t>
            </a:r>
          </a:p>
        </p:txBody>
      </p:sp>
      <p:pic>
        <p:nvPicPr>
          <p:cNvPr id="4" name="Grafik 3"/>
          <p:cNvPicPr>
            <a:picLocks noChangeAspect="1"/>
          </p:cNvPicPr>
          <p:nvPr/>
        </p:nvPicPr>
        <p:blipFill>
          <a:blip r:embed="rId5">
            <a:lum bright="100000"/>
          </a:blip>
          <a:srcRect t="40141" r="33697" b="24432"/>
          <a:stretch>
            <a:fillRect/>
          </a:stretch>
        </p:blipFill>
        <p:spPr bwMode="white">
          <a:xfrm>
            <a:off x="371474" y="6378987"/>
            <a:ext cx="787729" cy="157062"/>
          </a:xfrm>
          <a:prstGeom prst="rect">
            <a:avLst/>
          </a:prstGeom>
          <a:ln>
            <a:headEnd type="none"/>
            <a:tailEnd type="none"/>
          </a:ln>
        </p:spPr>
      </p:pic>
      <p:sp>
        <p:nvSpPr>
          <p:cNvPr id="5" name="Slide Number Placeholder 5"/>
          <p:cNvSpPr txBox="1">
            <a:spLocks noChangeArrowheads="1"/>
          </p:cNvSpPr>
          <p:nvPr userDrawn="1"/>
        </p:nvSpPr>
        <p:spPr bwMode="white">
          <a:xfrm>
            <a:off x="11567608" y="6378987"/>
            <a:ext cx="262892" cy="138499"/>
          </a:xfrm>
          <a:prstGeom prst="rect">
            <a:avLst/>
          </a:prstGeom>
          <a:ln>
            <a:headEnd type="none"/>
            <a:tailEnd type="none"/>
          </a:ln>
        </p:spPr>
        <p:txBody>
          <a:bodyPr lIns="0" tIns="0" rIns="0" bIns="0" anchor="t" wrap="none">
            <a:spAutoFit/>
          </a:bodyPr>
          <a:lstStyle>
            <a:defPPr defTabSz="914400">
              <a:defRPr lang="en-US" dirty="0"/>
            </a:defPPr>
            <a:lvl1pPr marL="0" rtl="0" algn="r" defTabSz="914400">
              <a:defRPr sz="1200" kern="1200" dirty="0">
                <a:solidFill>
                  <a:schemeClr val="tx1"/>
                </a:solidFill>
                <a:latin typeface="Verdana"/>
                <a:ea typeface="Verdan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defTabSz="914400"/>
            <a:fld id="{87FFAB0F-877A-4FB5-AFB2-3B278CFF0712}" type="slidenum">
              <a:rPr lang="en-GB" sz="900" b="0" i="0" dirty="0">
                <a:solidFill>
                  <a:schemeClr val="bg1"/>
                </a:solidFill>
                <a:latin typeface="Verdana Pro Light"/>
              </a:rPr>
              <a:t>‹#›</a:t>
            </a:fld>
            <a:endParaRPr lang="en-GB" sz="900" b="0" i="0" dirty="0">
              <a:solidFill>
                <a:schemeClr val="bg1"/>
              </a:solidFill>
              <a:latin typeface="Verdana Pro Light"/>
            </a:endParaRPr>
          </a:p>
        </p:txBody>
      </p:sp>
      <p:sp>
        <p:nvSpPr>
          <p:cNvPr id="30" name="Footer Placeholder 4"/>
          <p:cNvSpPr txBox="1">
            <a:spLocks noChangeArrowheads="1"/>
          </p:cNvSpPr>
          <p:nvPr userDrawn="1"/>
        </p:nvSpPr>
        <p:spPr bwMode="white">
          <a:xfrm>
            <a:off x="371474" y="6661114"/>
            <a:ext cx="2380460" cy="123111"/>
          </a:xfrm>
          <a:prstGeom prst="rect">
            <a:avLst/>
          </a:prstGeom>
          <a:ln>
            <a:headEnd type="none"/>
            <a:tailEnd type="none"/>
          </a:ln>
        </p:spPr>
        <p:txBody>
          <a:bodyPr lIns="0" tIns="0" rIns="0" bIns="0" anchor="ctr" wrap="none">
            <a:spAutoFit/>
          </a:bodyPr>
          <a:lstStyle>
            <a:defPPr defTabSz="914400">
              <a:defRPr lang="en-US" dirty="0"/>
            </a:defPPr>
            <a:lvl1pPr marL="0" rtl="0" algn="r" defTabSz="914400">
              <a:defRPr sz="900" kern="1200" dirty="0">
                <a:solidFill>
                  <a:schemeClr val="tx1"/>
                </a:solidFill>
                <a:latin typeface="Verdana Pro"/>
                <a:ea typeface="+mn-e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algn="l" defTabSz="914400"/>
            <a:r>
              <a:rPr lang="en-GB" sz="800" dirty="0">
                <a:solidFill>
                  <a:schemeClr val="bg1"/>
                </a:solidFill>
                <a:latin typeface="+mn-lt"/>
                <a:ea typeface="Verdana"/>
              </a:rPr>
              <a:t>Internal | Client confidential | Strictly confidential</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Team | Four Contacts White">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9" name="Textplatzhalter 18"/>
          <p:cNvSpPr>
            <a:spLocks noGrp="1"/>
          </p:cNvSpPr>
          <p:nvPr>
            <p:ph type="body" hasCustomPrompt="1" sz="quarter" idx="12"/>
          </p:nvPr>
        </p:nvSpPr>
        <p:spPr bwMode="white">
          <a:xfrm>
            <a:off x="371475" y="307976"/>
            <a:ext cx="2689225" cy="260350"/>
          </a:xfrm>
          <a:prstGeom prst="rect">
            <a:avLst/>
          </a:prstGeom>
          <a:ln>
            <a:headEnd type="none"/>
            <a:tailEnd type="none"/>
          </a:ln>
        </p:spPr>
        <p:txBody>
          <a:bodyPr lIns="0" anchor="ctr" wrap="square"/>
          <a:lstStyle>
            <a:lvl1pPr marL="0" indent="0" rtl="0">
              <a:buNone/>
              <a:defRPr sz="900" dirty="0"/>
            </a:lvl1pPr>
            <a:lvl2pPr>
              <a:defRPr sz="900" dirty="0"/>
            </a:lvl2pPr>
            <a:lvl3pPr>
              <a:defRPr sz="900" dirty="0"/>
            </a:lvl3pPr>
            <a:lvl4pPr>
              <a:defRPr sz="900" dirty="0"/>
            </a:lvl4pPr>
            <a:lvl5pPr>
              <a:defRPr sz="900" dirty="0"/>
            </a:lvl5pPr>
          </a:lstStyle>
          <a:p>
            <a:pPr/>
            <a:r>
              <a:rPr lang="en-GB" dirty="0"/>
              <a:t>Subtitle</a:t>
            </a:r>
          </a:p>
        </p:txBody>
      </p:sp>
      <p:sp>
        <p:nvSpPr>
          <p:cNvPr id="11" name="Textplatzhalter 10"/>
          <p:cNvSpPr>
            <a:spLocks noGrp="1"/>
          </p:cNvSpPr>
          <p:nvPr>
            <p:ph type="body" hasCustomPrompt="1" sz="quarter" idx="13"/>
          </p:nvPr>
        </p:nvSpPr>
        <p:spPr bwMode="white">
          <a:xfrm>
            <a:off x="371475" y="568327"/>
            <a:ext cx="2689225" cy="661986"/>
          </a:xfrm>
          <a:prstGeom prst="rect">
            <a:avLst/>
          </a:prstGeom>
          <a:ln>
            <a:headEnd type="none"/>
            <a:tailEnd type="none"/>
          </a:ln>
        </p:spPr>
        <p:txBody>
          <a:bodyPr lIns="0" tIns="45720" rIns="0" bIns="45720" wrap="square">
            <a:noAutofit/>
          </a:bodyPr>
          <a:lstStyle>
            <a:lvl1pPr marL="0" indent="0" rtl="0">
              <a:buFont typeface="Arial"/>
              <a:buNone/>
              <a:defRPr lang="de-DE" sz="2000" b="1" dirty="0">
                <a:latin typeface="+mj-lt"/>
              </a:defRPr>
            </a:lvl1pPr>
          </a:lstStyle>
          <a:p>
            <a:pPr marL="228600" indent="-228600">
              <a:spcBef>
                <a:spcPts val="0"/>
              </a:spcBef>
            </a:pPr>
            <a:r>
              <a:rPr lang="en-GB" dirty="0"/>
              <a:t>Title</a:t>
            </a:r>
          </a:p>
        </p:txBody>
      </p:sp>
      <p:sp>
        <p:nvSpPr>
          <p:cNvPr id="4" name="Text Placeholder 13"/>
          <p:cNvSpPr>
            <a:spLocks noGrp="1"/>
          </p:cNvSpPr>
          <p:nvPr>
            <p:ph type="body" hasCustomPrompt="1" sz="quarter" idx="19"/>
          </p:nvPr>
        </p:nvSpPr>
        <p:spPr bwMode="white">
          <a:xfrm>
            <a:off x="5377038" y="2997949"/>
            <a:ext cx="2147559" cy="223200"/>
          </a:xfrm>
          <a:prstGeom prst="rect">
            <a:avLst/>
          </a:prstGeom>
          <a:ln>
            <a:headEnd type="none"/>
            <a:tailEnd type="none"/>
          </a:ln>
        </p:spPr>
        <p:txBody>
          <a:bodyPr lIns="0" rIns="108000" wrap="square"/>
          <a:lstStyle>
            <a:lvl1pPr marL="0" indent="0" rtl="0">
              <a:buNone/>
              <a:defRPr lang="en-US" sz="1000" b="1" dirty="0">
                <a:solidFill>
                  <a:schemeClr val="tx1"/>
                </a:solidFill>
                <a:latin typeface="+mj-lt"/>
                <a:ea typeface="Verdana"/>
              </a:defRPr>
            </a:lvl1pPr>
          </a:lstStyle>
          <a:p>
            <a:pPr marL="228600" indent="-228600"/>
            <a:r>
              <a:rPr lang="en-GB" dirty="0"/>
              <a:t>Surname Name</a:t>
            </a:r>
          </a:p>
        </p:txBody>
      </p:sp>
      <p:sp>
        <p:nvSpPr>
          <p:cNvPr id="5" name="Picture Placeholder 15"/>
          <p:cNvSpPr>
            <a:spLocks noChangeAspect="1" noGrp="1"/>
          </p:cNvSpPr>
          <p:nvPr>
            <p:ph type="pic" hasCustomPrompt="1" sz="quarter" idx="20"/>
          </p:nvPr>
        </p:nvSpPr>
        <p:spPr bwMode="white">
          <a:xfrm>
            <a:off x="5377038" y="573087"/>
            <a:ext cx="2147559" cy="2148818"/>
          </a:xfrm>
          <a:prstGeom prst="roundRect">
            <a:avLst>
              <a:gd name="adj" fmla="val 7543"/>
            </a:avLst>
          </a:prstGeom>
          <a:pattFill prst="wdUpDiag">
            <a:fgClr>
              <a:schemeClr val="accent1"/>
            </a:fgClr>
            <a:bgClr>
              <a:schemeClr val="lt1"/>
            </a:bgClr>
          </a:pattFill>
          <a:ln>
            <a:headEnd type="none"/>
            <a:tailEnd type="none"/>
          </a:ln>
        </p:spPr>
        <p:txBody>
          <a:bodyPr lIns="0" tIns="45720" rIns="0" bIns="576000" anchor="b" wrap="square">
            <a:noAutofit/>
          </a:bodyPr>
          <a:lstStyle>
            <a:lvl1pPr marL="0" indent="0" rtl="0">
              <a:buNone/>
              <a:defRPr lang="en-GB" sz="1000" dirty="0"/>
            </a:lvl1pPr>
          </a:lstStyle>
          <a:p>
            <a:pPr marL="228600" indent="-228600" algn="ctr"/>
            <a:r>
              <a:rPr lang="en-GB" dirty="0"/>
              <a:t>CLICK ICON TO INSERT PICTURE</a:t>
            </a:r>
          </a:p>
        </p:txBody>
      </p:sp>
      <p:sp>
        <p:nvSpPr>
          <p:cNvPr id="6" name="Picture Placeholder 15"/>
          <p:cNvSpPr>
            <a:spLocks noChangeAspect="1" noGrp="1"/>
          </p:cNvSpPr>
          <p:nvPr>
            <p:ph type="pic" hasCustomPrompt="1" sz="quarter" idx="21"/>
          </p:nvPr>
        </p:nvSpPr>
        <p:spPr bwMode="white">
          <a:xfrm>
            <a:off x="7524597" y="573087"/>
            <a:ext cx="2147559" cy="2148818"/>
          </a:xfrm>
          <a:prstGeom prst="roundRect">
            <a:avLst>
              <a:gd name="adj" fmla="val 7543"/>
            </a:avLst>
          </a:prstGeom>
          <a:pattFill prst="wdUpDiag">
            <a:fgClr>
              <a:schemeClr val="accent1"/>
            </a:fgClr>
            <a:bgClr>
              <a:schemeClr val="lt1"/>
            </a:bgClr>
          </a:pattFill>
          <a:ln>
            <a:headEnd type="none"/>
            <a:tailEnd type="none"/>
          </a:ln>
        </p:spPr>
        <p:txBody>
          <a:bodyPr lIns="0" tIns="45720" rIns="0" bIns="576000" anchor="b" wrap="square">
            <a:noAutofit/>
          </a:bodyPr>
          <a:lstStyle>
            <a:lvl1pPr marL="0" indent="0" rtl="0">
              <a:buNone/>
              <a:defRPr lang="en-GB" sz="1000" dirty="0"/>
            </a:lvl1pPr>
          </a:lstStyle>
          <a:p>
            <a:pPr marL="228600" indent="-228600" algn="ctr"/>
            <a:r>
              <a:rPr lang="en-GB" dirty="0"/>
              <a:t>CLICK ICON TO INSERT PICTURE</a:t>
            </a:r>
          </a:p>
        </p:txBody>
      </p:sp>
      <p:sp>
        <p:nvSpPr>
          <p:cNvPr id="7" name="Picture Placeholder 15"/>
          <p:cNvSpPr>
            <a:spLocks noChangeAspect="1" noGrp="1"/>
          </p:cNvSpPr>
          <p:nvPr>
            <p:ph type="pic" hasCustomPrompt="1" sz="quarter" idx="22"/>
          </p:nvPr>
        </p:nvSpPr>
        <p:spPr bwMode="white">
          <a:xfrm>
            <a:off x="9672156" y="573087"/>
            <a:ext cx="2147559" cy="2148818"/>
          </a:xfrm>
          <a:prstGeom prst="roundRect">
            <a:avLst>
              <a:gd name="adj" fmla="val 7543"/>
            </a:avLst>
          </a:prstGeom>
          <a:pattFill prst="wdUpDiag">
            <a:fgClr>
              <a:schemeClr val="accent1"/>
            </a:fgClr>
            <a:bgClr>
              <a:schemeClr val="lt1"/>
            </a:bgClr>
          </a:pattFill>
          <a:ln>
            <a:headEnd type="none"/>
            <a:tailEnd type="none"/>
          </a:ln>
        </p:spPr>
        <p:txBody>
          <a:bodyPr lIns="0" tIns="45720" rIns="0" bIns="576000" anchor="b" wrap="square">
            <a:noAutofit/>
          </a:bodyPr>
          <a:lstStyle>
            <a:lvl1pPr marL="0" indent="0" rtl="0">
              <a:buNone/>
              <a:defRPr lang="en-GB" sz="1000" dirty="0"/>
            </a:lvl1pPr>
          </a:lstStyle>
          <a:p>
            <a:pPr marL="228600" indent="-228600" algn="ctr"/>
            <a:r>
              <a:rPr lang="en-GB" dirty="0"/>
              <a:t>CLICK ICON TO INSERT PICTURE</a:t>
            </a:r>
          </a:p>
        </p:txBody>
      </p:sp>
      <p:sp>
        <p:nvSpPr>
          <p:cNvPr id="8" name="Text Placeholder 13"/>
          <p:cNvSpPr>
            <a:spLocks noGrp="1"/>
          </p:cNvSpPr>
          <p:nvPr>
            <p:ph type="body" hasCustomPrompt="1" sz="quarter" idx="23"/>
          </p:nvPr>
        </p:nvSpPr>
        <p:spPr bwMode="white">
          <a:xfrm>
            <a:off x="5377038" y="3221151"/>
            <a:ext cx="2147559" cy="223090"/>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10" name="Text Placeholder 13"/>
          <p:cNvSpPr>
            <a:spLocks noGrp="1"/>
          </p:cNvSpPr>
          <p:nvPr>
            <p:ph type="body" hasCustomPrompt="1" sz="quarter" idx="25"/>
          </p:nvPr>
        </p:nvSpPr>
        <p:spPr bwMode="white">
          <a:xfrm>
            <a:off x="5377038" y="3848158"/>
            <a:ext cx="2147559" cy="223200"/>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Email</a:t>
            </a:r>
          </a:p>
        </p:txBody>
      </p:sp>
      <p:sp>
        <p:nvSpPr>
          <p:cNvPr id="12" name="Text Placeholder 13"/>
          <p:cNvSpPr>
            <a:spLocks noGrp="1"/>
          </p:cNvSpPr>
          <p:nvPr>
            <p:ph type="body" hasCustomPrompt="1" sz="quarter" idx="26"/>
          </p:nvPr>
        </p:nvSpPr>
        <p:spPr bwMode="white">
          <a:xfrm>
            <a:off x="5377038" y="4058389"/>
            <a:ext cx="2147559" cy="223200"/>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Phone</a:t>
            </a:r>
          </a:p>
        </p:txBody>
      </p:sp>
      <p:sp>
        <p:nvSpPr>
          <p:cNvPr id="13" name="Text Placeholder 13"/>
          <p:cNvSpPr>
            <a:spLocks noGrp="1"/>
          </p:cNvSpPr>
          <p:nvPr>
            <p:ph type="body" hasCustomPrompt="1" sz="quarter" idx="27"/>
          </p:nvPr>
        </p:nvSpPr>
        <p:spPr bwMode="white">
          <a:xfrm>
            <a:off x="7524597" y="2997949"/>
            <a:ext cx="2147559" cy="223200"/>
          </a:xfrm>
          <a:prstGeom prst="rect">
            <a:avLst/>
          </a:prstGeom>
          <a:ln>
            <a:headEnd type="none"/>
            <a:tailEnd type="none"/>
          </a:ln>
        </p:spPr>
        <p:txBody>
          <a:bodyPr lIns="0" rIns="108000" wrap="square"/>
          <a:lstStyle>
            <a:lvl1pPr marL="0" indent="0" rtl="0">
              <a:buNone/>
              <a:defRPr lang="en-US" sz="1000" b="1" dirty="0">
                <a:solidFill>
                  <a:schemeClr val="tx1"/>
                </a:solidFill>
                <a:latin typeface="+mj-lt"/>
                <a:ea typeface="Verdana"/>
              </a:defRPr>
            </a:lvl1pPr>
          </a:lstStyle>
          <a:p>
            <a:pPr marL="228600" indent="-228600"/>
            <a:r>
              <a:rPr lang="en-GB" dirty="0"/>
              <a:t>Surname Name</a:t>
            </a:r>
          </a:p>
        </p:txBody>
      </p:sp>
      <p:sp>
        <p:nvSpPr>
          <p:cNvPr id="14" name="Text Placeholder 13"/>
          <p:cNvSpPr>
            <a:spLocks noGrp="1"/>
          </p:cNvSpPr>
          <p:nvPr>
            <p:ph type="body" hasCustomPrompt="1" sz="quarter" idx="28"/>
          </p:nvPr>
        </p:nvSpPr>
        <p:spPr bwMode="white">
          <a:xfrm>
            <a:off x="7524597" y="3221151"/>
            <a:ext cx="2147559" cy="223090"/>
          </a:xfrm>
          <a:prstGeom prst="rect">
            <a:avLst/>
          </a:prstGeom>
          <a:ln>
            <a:headEnd type="none"/>
            <a:tailEnd type="none"/>
          </a:ln>
        </p:spPr>
        <p:txBody>
          <a:bodyPr lIns="0" rIns="108000" wrap="square"/>
          <a:lstStyle>
            <a:lvl1pPr marL="0" indent="0" rtl="0">
              <a:buFont typeface="Arial"/>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15" name="Text Placeholder 13"/>
          <p:cNvSpPr>
            <a:spLocks noGrp="1"/>
          </p:cNvSpPr>
          <p:nvPr>
            <p:ph type="body" hasCustomPrompt="1" sz="quarter" idx="29"/>
          </p:nvPr>
        </p:nvSpPr>
        <p:spPr bwMode="white">
          <a:xfrm>
            <a:off x="7524597" y="3848159"/>
            <a:ext cx="2147559" cy="223199"/>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Email</a:t>
            </a:r>
          </a:p>
        </p:txBody>
      </p:sp>
      <p:sp>
        <p:nvSpPr>
          <p:cNvPr id="30" name="Text Placeholder 13"/>
          <p:cNvSpPr>
            <a:spLocks noGrp="1"/>
          </p:cNvSpPr>
          <p:nvPr>
            <p:ph type="body" hasCustomPrompt="1" sz="quarter" idx="30"/>
          </p:nvPr>
        </p:nvSpPr>
        <p:spPr bwMode="white">
          <a:xfrm>
            <a:off x="7524597" y="4058389"/>
            <a:ext cx="2147559" cy="223200"/>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Phone</a:t>
            </a:r>
          </a:p>
        </p:txBody>
      </p:sp>
      <p:sp>
        <p:nvSpPr>
          <p:cNvPr id="31" name="Text Placeholder 13"/>
          <p:cNvSpPr>
            <a:spLocks noGrp="1"/>
          </p:cNvSpPr>
          <p:nvPr>
            <p:ph type="body" hasCustomPrompt="1" sz="quarter" idx="31"/>
          </p:nvPr>
        </p:nvSpPr>
        <p:spPr bwMode="white">
          <a:xfrm>
            <a:off x="9672156" y="2997949"/>
            <a:ext cx="2147559" cy="223200"/>
          </a:xfrm>
          <a:prstGeom prst="rect">
            <a:avLst/>
          </a:prstGeom>
          <a:ln>
            <a:headEnd type="none"/>
            <a:tailEnd type="none"/>
          </a:ln>
        </p:spPr>
        <p:txBody>
          <a:bodyPr lIns="0" rIns="108000" wrap="square"/>
          <a:lstStyle>
            <a:lvl1pPr marL="0" indent="0" rtl="0">
              <a:buNone/>
              <a:defRPr lang="en-US" sz="1000" b="1" dirty="0">
                <a:solidFill>
                  <a:schemeClr val="tx1"/>
                </a:solidFill>
                <a:latin typeface="+mj-lt"/>
                <a:ea typeface="Verdana"/>
              </a:defRPr>
            </a:lvl1pPr>
          </a:lstStyle>
          <a:p>
            <a:pPr marL="228600" indent="-228600"/>
            <a:r>
              <a:rPr lang="en-GB" dirty="0"/>
              <a:t>Surname Name</a:t>
            </a:r>
          </a:p>
        </p:txBody>
      </p:sp>
      <p:sp>
        <p:nvSpPr>
          <p:cNvPr id="32" name="Text Placeholder 13"/>
          <p:cNvSpPr>
            <a:spLocks noGrp="1"/>
          </p:cNvSpPr>
          <p:nvPr>
            <p:ph type="body" hasCustomPrompt="1" sz="quarter" idx="32"/>
          </p:nvPr>
        </p:nvSpPr>
        <p:spPr bwMode="white">
          <a:xfrm>
            <a:off x="9672156" y="3221151"/>
            <a:ext cx="2147559" cy="223090"/>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33" name="Text Placeholder 13"/>
          <p:cNvSpPr>
            <a:spLocks noGrp="1"/>
          </p:cNvSpPr>
          <p:nvPr>
            <p:ph type="body" hasCustomPrompt="1" sz="quarter" idx="33"/>
          </p:nvPr>
        </p:nvSpPr>
        <p:spPr bwMode="white">
          <a:xfrm>
            <a:off x="9672156" y="3848158"/>
            <a:ext cx="2147559" cy="223200"/>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Email</a:t>
            </a:r>
          </a:p>
        </p:txBody>
      </p:sp>
      <p:sp>
        <p:nvSpPr>
          <p:cNvPr id="34" name="Text Placeholder 13"/>
          <p:cNvSpPr>
            <a:spLocks noGrp="1"/>
          </p:cNvSpPr>
          <p:nvPr>
            <p:ph type="body" hasCustomPrompt="1" sz="quarter" idx="34"/>
          </p:nvPr>
        </p:nvSpPr>
        <p:spPr bwMode="white">
          <a:xfrm>
            <a:off x="9672156" y="4058389"/>
            <a:ext cx="2147559" cy="223200"/>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Phone</a:t>
            </a:r>
          </a:p>
        </p:txBody>
      </p:sp>
      <p:sp>
        <p:nvSpPr>
          <p:cNvPr id="35" name="Picture Placeholder 15"/>
          <p:cNvSpPr>
            <a:spLocks noChangeAspect="1" noGrp="1"/>
          </p:cNvSpPr>
          <p:nvPr>
            <p:ph type="pic" hasCustomPrompt="1" sz="quarter" idx="35"/>
          </p:nvPr>
        </p:nvSpPr>
        <p:spPr bwMode="white">
          <a:xfrm>
            <a:off x="3229479" y="573087"/>
            <a:ext cx="2147559" cy="2148818"/>
          </a:xfrm>
          <a:prstGeom prst="roundRect">
            <a:avLst>
              <a:gd name="adj" fmla="val 7543"/>
            </a:avLst>
          </a:prstGeom>
          <a:pattFill prst="wdUpDiag">
            <a:fgClr>
              <a:schemeClr val="accent1"/>
            </a:fgClr>
            <a:bgClr>
              <a:schemeClr val="lt1"/>
            </a:bgClr>
          </a:pattFill>
          <a:ln>
            <a:headEnd type="none"/>
            <a:tailEnd type="none"/>
          </a:ln>
        </p:spPr>
        <p:txBody>
          <a:bodyPr lIns="0" tIns="45720" rIns="0" bIns="576000" anchor="b" wrap="square">
            <a:noAutofit/>
          </a:bodyPr>
          <a:lstStyle>
            <a:lvl1pPr marL="0" indent="0" rtl="0">
              <a:buNone/>
              <a:defRPr lang="en-GB" sz="1000" dirty="0"/>
            </a:lvl1pPr>
          </a:lstStyle>
          <a:p>
            <a:pPr marL="228600" indent="-228600" algn="ctr"/>
            <a:r>
              <a:rPr lang="en-GB" dirty="0"/>
              <a:t>CLICK ICON TO INSERT PICTURE</a:t>
            </a:r>
          </a:p>
        </p:txBody>
      </p:sp>
      <p:sp>
        <p:nvSpPr>
          <p:cNvPr id="36" name="Text Placeholder 13"/>
          <p:cNvSpPr>
            <a:spLocks noGrp="1"/>
          </p:cNvSpPr>
          <p:nvPr>
            <p:ph type="body" hasCustomPrompt="1" sz="quarter" idx="36"/>
          </p:nvPr>
        </p:nvSpPr>
        <p:spPr bwMode="white">
          <a:xfrm>
            <a:off x="3226920" y="2997949"/>
            <a:ext cx="2147559" cy="223200"/>
          </a:xfrm>
          <a:prstGeom prst="rect">
            <a:avLst/>
          </a:prstGeom>
          <a:ln>
            <a:headEnd type="none"/>
            <a:tailEnd type="none"/>
          </a:ln>
        </p:spPr>
        <p:txBody>
          <a:bodyPr lIns="0" rIns="108000" wrap="square"/>
          <a:lstStyle>
            <a:lvl1pPr marL="0" indent="0" rtl="0">
              <a:buNone/>
              <a:defRPr lang="en-US" sz="1000" b="1" dirty="0">
                <a:solidFill>
                  <a:schemeClr val="tx1"/>
                </a:solidFill>
                <a:latin typeface="+mj-lt"/>
                <a:ea typeface="Verdana"/>
              </a:defRPr>
            </a:lvl1pPr>
          </a:lstStyle>
          <a:p>
            <a:pPr marL="228600" indent="-228600"/>
            <a:r>
              <a:rPr lang="en-GB" dirty="0"/>
              <a:t>Surname Name</a:t>
            </a:r>
          </a:p>
        </p:txBody>
      </p:sp>
      <p:sp>
        <p:nvSpPr>
          <p:cNvPr id="37" name="Text Placeholder 13"/>
          <p:cNvSpPr>
            <a:spLocks noGrp="1"/>
          </p:cNvSpPr>
          <p:nvPr>
            <p:ph type="body" hasCustomPrompt="1" sz="quarter" idx="37"/>
          </p:nvPr>
        </p:nvSpPr>
        <p:spPr bwMode="white">
          <a:xfrm>
            <a:off x="3226920" y="3221151"/>
            <a:ext cx="2147559" cy="223090"/>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38" name="Text Placeholder 13"/>
          <p:cNvSpPr>
            <a:spLocks noGrp="1"/>
          </p:cNvSpPr>
          <p:nvPr>
            <p:ph type="body" hasCustomPrompt="1" sz="quarter" idx="38"/>
          </p:nvPr>
        </p:nvSpPr>
        <p:spPr bwMode="white">
          <a:xfrm>
            <a:off x="3226920" y="3848158"/>
            <a:ext cx="2147559" cy="223200"/>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Email</a:t>
            </a:r>
          </a:p>
        </p:txBody>
      </p:sp>
      <p:sp>
        <p:nvSpPr>
          <p:cNvPr id="39" name="Text Placeholder 13"/>
          <p:cNvSpPr>
            <a:spLocks noGrp="1"/>
          </p:cNvSpPr>
          <p:nvPr>
            <p:ph type="body" hasCustomPrompt="1" sz="quarter" idx="39"/>
          </p:nvPr>
        </p:nvSpPr>
        <p:spPr bwMode="white">
          <a:xfrm>
            <a:off x="3226920" y="4058389"/>
            <a:ext cx="2147559" cy="223200"/>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Phone</a:t>
            </a:r>
          </a:p>
        </p:txBody>
      </p:sp>
      <p:sp>
        <p:nvSpPr>
          <p:cNvPr id="25" name="Footer Placeholder 4"/>
          <p:cNvSpPr txBox="1">
            <a:spLocks noChangeArrowheads="1"/>
          </p:cNvSpPr>
          <p:nvPr userDrawn="1"/>
        </p:nvSpPr>
        <p:spPr bwMode="white">
          <a:xfrm>
            <a:off x="371474" y="6661114"/>
            <a:ext cx="2380460" cy="123111"/>
          </a:xfrm>
          <a:prstGeom prst="rect">
            <a:avLst/>
          </a:prstGeom>
          <a:ln>
            <a:headEnd type="none"/>
            <a:tailEnd type="none"/>
          </a:ln>
        </p:spPr>
        <p:txBody>
          <a:bodyPr lIns="0" tIns="0" rIns="0" bIns="0" anchor="ctr" wrap="none">
            <a:spAutoFit/>
          </a:bodyPr>
          <a:lstStyle>
            <a:defPPr defTabSz="914400">
              <a:defRPr lang="en-US" dirty="0"/>
            </a:defPPr>
            <a:lvl1pPr marL="0" rtl="0" algn="r" defTabSz="914400">
              <a:defRPr sz="900" kern="1200" dirty="0">
                <a:solidFill>
                  <a:schemeClr val="tx1"/>
                </a:solidFill>
                <a:latin typeface="Verdana Pro"/>
                <a:ea typeface="+mn-e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algn="l" defTabSz="914400"/>
            <a:r>
              <a:rPr lang="en-GB" sz="800" dirty="0">
                <a:solidFill>
                  <a:schemeClr val="tx1"/>
                </a:solidFill>
                <a:latin typeface="+mn-lt"/>
                <a:ea typeface="Verdana"/>
              </a:rPr>
              <a:t>Internal | Client confidential | Strictly confidential</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Team | Four Contacts Grey">
    <p:bg>
      <p:bgPr>
        <a:solidFill>
          <a:srgbClr val="F2F2F2"/>
        </a:solidFill>
      </p:bgPr>
    </p:bg>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9" name="Textplatzhalter 18"/>
          <p:cNvSpPr>
            <a:spLocks noGrp="1"/>
          </p:cNvSpPr>
          <p:nvPr>
            <p:ph type="body" hasCustomPrompt="1" sz="quarter" idx="12"/>
          </p:nvPr>
        </p:nvSpPr>
        <p:spPr bwMode="white">
          <a:xfrm>
            <a:off x="371475" y="307976"/>
            <a:ext cx="2689225" cy="260350"/>
          </a:xfrm>
          <a:prstGeom prst="rect">
            <a:avLst/>
          </a:prstGeom>
          <a:ln>
            <a:headEnd type="none"/>
            <a:tailEnd type="none"/>
          </a:ln>
        </p:spPr>
        <p:txBody>
          <a:bodyPr lIns="0" anchor="ctr" wrap="square"/>
          <a:lstStyle>
            <a:lvl1pPr marL="0" indent="0" rtl="0">
              <a:buNone/>
              <a:defRPr sz="900" dirty="0"/>
            </a:lvl1pPr>
            <a:lvl2pPr>
              <a:defRPr sz="900" dirty="0"/>
            </a:lvl2pPr>
            <a:lvl3pPr>
              <a:defRPr sz="900" dirty="0"/>
            </a:lvl3pPr>
            <a:lvl4pPr>
              <a:defRPr sz="900" dirty="0"/>
            </a:lvl4pPr>
            <a:lvl5pPr>
              <a:defRPr sz="900" dirty="0"/>
            </a:lvl5pPr>
          </a:lstStyle>
          <a:p>
            <a:pPr/>
            <a:r>
              <a:rPr lang="en-GB" dirty="0"/>
              <a:t>Subtitle</a:t>
            </a:r>
          </a:p>
        </p:txBody>
      </p:sp>
      <p:sp>
        <p:nvSpPr>
          <p:cNvPr id="11" name="Textplatzhalter 10"/>
          <p:cNvSpPr>
            <a:spLocks noGrp="1"/>
          </p:cNvSpPr>
          <p:nvPr>
            <p:ph type="body" hasCustomPrompt="1" sz="quarter" idx="13"/>
          </p:nvPr>
        </p:nvSpPr>
        <p:spPr bwMode="white">
          <a:xfrm>
            <a:off x="371475" y="568327"/>
            <a:ext cx="2689225" cy="661986"/>
          </a:xfrm>
          <a:prstGeom prst="rect">
            <a:avLst/>
          </a:prstGeom>
          <a:ln>
            <a:headEnd type="none"/>
            <a:tailEnd type="none"/>
          </a:ln>
        </p:spPr>
        <p:txBody>
          <a:bodyPr lIns="0" tIns="45720" rIns="0" bIns="45720" wrap="square">
            <a:noAutofit/>
          </a:bodyPr>
          <a:lstStyle>
            <a:lvl1pPr marL="0" indent="0" rtl="0">
              <a:buFont typeface="Arial"/>
              <a:buNone/>
              <a:defRPr lang="de-DE" sz="2000" b="1" dirty="0">
                <a:latin typeface="+mj-lt"/>
              </a:defRPr>
            </a:lvl1pPr>
          </a:lstStyle>
          <a:p>
            <a:pPr marL="228600" indent="-228600">
              <a:spcBef>
                <a:spcPts val="0"/>
              </a:spcBef>
            </a:pPr>
            <a:r>
              <a:rPr lang="en-GB" dirty="0"/>
              <a:t>Title</a:t>
            </a:r>
          </a:p>
        </p:txBody>
      </p:sp>
      <p:sp>
        <p:nvSpPr>
          <p:cNvPr id="4" name="Text Placeholder 13"/>
          <p:cNvSpPr>
            <a:spLocks noGrp="1"/>
          </p:cNvSpPr>
          <p:nvPr>
            <p:ph type="body" hasCustomPrompt="1" sz="quarter" idx="19"/>
          </p:nvPr>
        </p:nvSpPr>
        <p:spPr bwMode="white">
          <a:xfrm>
            <a:off x="5377038" y="2997949"/>
            <a:ext cx="2147559" cy="223200"/>
          </a:xfrm>
          <a:prstGeom prst="rect">
            <a:avLst/>
          </a:prstGeom>
          <a:ln>
            <a:headEnd type="none"/>
            <a:tailEnd type="none"/>
          </a:ln>
        </p:spPr>
        <p:txBody>
          <a:bodyPr lIns="0" rIns="108000" wrap="square"/>
          <a:lstStyle>
            <a:lvl1pPr marL="0" indent="0" rtl="0">
              <a:buNone/>
              <a:defRPr lang="en-US" sz="1000" b="1" dirty="0">
                <a:solidFill>
                  <a:srgbClr val="060606"/>
                </a:solidFill>
                <a:latin typeface="+mj-lt"/>
                <a:ea typeface="Verdana"/>
              </a:defRPr>
            </a:lvl1pPr>
          </a:lstStyle>
          <a:p>
            <a:pPr marL="228600" indent="-228600"/>
            <a:r>
              <a:rPr lang="en-GB" dirty="0"/>
              <a:t>Surname Name</a:t>
            </a:r>
          </a:p>
        </p:txBody>
      </p:sp>
      <p:sp>
        <p:nvSpPr>
          <p:cNvPr id="5" name="Picture Placeholder 15"/>
          <p:cNvSpPr>
            <a:spLocks noChangeAspect="1" noGrp="1"/>
          </p:cNvSpPr>
          <p:nvPr>
            <p:ph type="pic" hasCustomPrompt="1" sz="quarter" idx="20"/>
          </p:nvPr>
        </p:nvSpPr>
        <p:spPr bwMode="white">
          <a:xfrm>
            <a:off x="5377038" y="573087"/>
            <a:ext cx="2147559" cy="2148818"/>
          </a:xfrm>
          <a:prstGeom prst="roundRect">
            <a:avLst>
              <a:gd name="adj" fmla="val 7543"/>
            </a:avLst>
          </a:prstGeom>
          <a:pattFill prst="wdUpDiag">
            <a:fgClr>
              <a:schemeClr val="accent1"/>
            </a:fgClr>
            <a:bgClr>
              <a:schemeClr val="lt1"/>
            </a:bgClr>
          </a:pattFill>
          <a:ln>
            <a:headEnd type="none"/>
            <a:tailEnd type="none"/>
          </a:ln>
        </p:spPr>
        <p:txBody>
          <a:bodyPr lIns="0" tIns="45720" rIns="0" bIns="576000" anchor="b" wrap="square">
            <a:noAutofit/>
          </a:bodyPr>
          <a:lstStyle>
            <a:lvl1pPr marL="0" indent="0" rtl="0">
              <a:buNone/>
              <a:defRPr lang="en-GB" sz="1000" dirty="0"/>
            </a:lvl1pPr>
          </a:lstStyle>
          <a:p>
            <a:pPr marL="228600" indent="-228600" algn="ctr"/>
            <a:r>
              <a:rPr lang="en-GB" dirty="0"/>
              <a:t>CLICK ICON TO INSERT PICTURE</a:t>
            </a:r>
          </a:p>
        </p:txBody>
      </p:sp>
      <p:sp>
        <p:nvSpPr>
          <p:cNvPr id="6" name="Picture Placeholder 15"/>
          <p:cNvSpPr>
            <a:spLocks noChangeAspect="1" noGrp="1"/>
          </p:cNvSpPr>
          <p:nvPr>
            <p:ph type="pic" hasCustomPrompt="1" sz="quarter" idx="21"/>
          </p:nvPr>
        </p:nvSpPr>
        <p:spPr bwMode="white">
          <a:xfrm>
            <a:off x="7524597" y="573087"/>
            <a:ext cx="2147559" cy="2148818"/>
          </a:xfrm>
          <a:prstGeom prst="roundRect">
            <a:avLst>
              <a:gd name="adj" fmla="val 7543"/>
            </a:avLst>
          </a:prstGeom>
          <a:pattFill prst="wdUpDiag">
            <a:fgClr>
              <a:schemeClr val="accent1"/>
            </a:fgClr>
            <a:bgClr>
              <a:schemeClr val="lt1"/>
            </a:bgClr>
          </a:pattFill>
          <a:ln>
            <a:headEnd type="none"/>
            <a:tailEnd type="none"/>
          </a:ln>
        </p:spPr>
        <p:txBody>
          <a:bodyPr lIns="0" tIns="45720" rIns="0" bIns="576000" anchor="b" wrap="square">
            <a:noAutofit/>
          </a:bodyPr>
          <a:lstStyle>
            <a:lvl1pPr marL="0" indent="0" rtl="0">
              <a:buNone/>
              <a:defRPr lang="en-GB" sz="1000" dirty="0"/>
            </a:lvl1pPr>
          </a:lstStyle>
          <a:p>
            <a:pPr marL="228600" indent="-228600" algn="ctr"/>
            <a:r>
              <a:rPr lang="en-GB" dirty="0"/>
              <a:t>CLICK ICON TO INSERT PICTURE</a:t>
            </a:r>
          </a:p>
        </p:txBody>
      </p:sp>
      <p:sp>
        <p:nvSpPr>
          <p:cNvPr id="7" name="Picture Placeholder 15"/>
          <p:cNvSpPr>
            <a:spLocks noChangeAspect="1" noGrp="1"/>
          </p:cNvSpPr>
          <p:nvPr>
            <p:ph type="pic" hasCustomPrompt="1" sz="quarter" idx="22"/>
          </p:nvPr>
        </p:nvSpPr>
        <p:spPr bwMode="white">
          <a:xfrm>
            <a:off x="9672156" y="573087"/>
            <a:ext cx="2147559" cy="2148818"/>
          </a:xfrm>
          <a:prstGeom prst="roundRect">
            <a:avLst>
              <a:gd name="adj" fmla="val 7543"/>
            </a:avLst>
          </a:prstGeom>
          <a:pattFill prst="wdUpDiag">
            <a:fgClr>
              <a:schemeClr val="accent1"/>
            </a:fgClr>
            <a:bgClr>
              <a:schemeClr val="lt1"/>
            </a:bgClr>
          </a:pattFill>
          <a:ln>
            <a:headEnd type="none"/>
            <a:tailEnd type="none"/>
          </a:ln>
        </p:spPr>
        <p:txBody>
          <a:bodyPr lIns="0" tIns="45720" rIns="0" bIns="576000" anchor="b" wrap="square">
            <a:noAutofit/>
          </a:bodyPr>
          <a:lstStyle>
            <a:lvl1pPr marL="0" indent="0" rtl="0">
              <a:buNone/>
              <a:defRPr lang="en-GB" sz="1000" dirty="0"/>
            </a:lvl1pPr>
          </a:lstStyle>
          <a:p>
            <a:pPr marL="228600" indent="-228600" algn="ctr"/>
            <a:r>
              <a:rPr lang="en-GB" dirty="0"/>
              <a:t>CLICK ICON TO INSERT PICTURE</a:t>
            </a:r>
          </a:p>
        </p:txBody>
      </p:sp>
      <p:sp>
        <p:nvSpPr>
          <p:cNvPr id="8" name="Text Placeholder 13"/>
          <p:cNvSpPr>
            <a:spLocks noGrp="1"/>
          </p:cNvSpPr>
          <p:nvPr>
            <p:ph type="body" hasCustomPrompt="1" sz="quarter" idx="23"/>
          </p:nvPr>
        </p:nvSpPr>
        <p:spPr bwMode="white">
          <a:xfrm>
            <a:off x="5377038" y="3221151"/>
            <a:ext cx="2147559" cy="223090"/>
          </a:xfrm>
          <a:prstGeom prst="rect">
            <a:avLst/>
          </a:prstGeom>
          <a:ln>
            <a:headEnd type="none"/>
            <a:tailEnd type="none"/>
          </a:ln>
        </p:spPr>
        <p:txBody>
          <a:bodyPr lIns="0" rIns="108000" wrap="square"/>
          <a:lstStyle>
            <a:lvl1pPr marL="0" indent="0" rtl="0">
              <a:buNone/>
              <a:defRPr lang="en-US" sz="1000" b="0" kern="1200" dirty="0">
                <a:solidFill>
                  <a:srgbClr val="060606"/>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10" name="Text Placeholder 13"/>
          <p:cNvSpPr>
            <a:spLocks noGrp="1"/>
          </p:cNvSpPr>
          <p:nvPr>
            <p:ph type="body" hasCustomPrompt="1" sz="quarter" idx="25"/>
          </p:nvPr>
        </p:nvSpPr>
        <p:spPr bwMode="white">
          <a:xfrm>
            <a:off x="5377038" y="3848158"/>
            <a:ext cx="2147559" cy="223200"/>
          </a:xfrm>
          <a:prstGeom prst="rect">
            <a:avLst/>
          </a:prstGeom>
          <a:ln>
            <a:headEnd type="none"/>
            <a:tailEnd type="none"/>
          </a:ln>
        </p:spPr>
        <p:txBody>
          <a:bodyPr lIns="0" rIns="108000" wrap="square"/>
          <a:lstStyle>
            <a:lvl1pPr marL="0" indent="0" rtl="0">
              <a:buNone/>
              <a:defRPr lang="en-US" sz="1000" b="0" kern="1200" dirty="0">
                <a:solidFill>
                  <a:srgbClr val="060606"/>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Email</a:t>
            </a:r>
          </a:p>
        </p:txBody>
      </p:sp>
      <p:sp>
        <p:nvSpPr>
          <p:cNvPr id="12" name="Text Placeholder 13"/>
          <p:cNvSpPr>
            <a:spLocks noGrp="1"/>
          </p:cNvSpPr>
          <p:nvPr>
            <p:ph type="body" hasCustomPrompt="1" sz="quarter" idx="26"/>
          </p:nvPr>
        </p:nvSpPr>
        <p:spPr bwMode="white">
          <a:xfrm>
            <a:off x="5377038" y="4058389"/>
            <a:ext cx="2147559" cy="223200"/>
          </a:xfrm>
          <a:prstGeom prst="rect">
            <a:avLst/>
          </a:prstGeom>
          <a:ln>
            <a:headEnd type="none"/>
            <a:tailEnd type="none"/>
          </a:ln>
        </p:spPr>
        <p:txBody>
          <a:bodyPr lIns="0" rIns="108000" wrap="square"/>
          <a:lstStyle>
            <a:lvl1pPr marL="0" indent="0" rtl="0">
              <a:buNone/>
              <a:defRPr lang="en-US" sz="1000" b="0" kern="1200" dirty="0">
                <a:solidFill>
                  <a:srgbClr val="060606"/>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Phone</a:t>
            </a:r>
          </a:p>
        </p:txBody>
      </p:sp>
      <p:sp>
        <p:nvSpPr>
          <p:cNvPr id="13" name="Text Placeholder 13"/>
          <p:cNvSpPr>
            <a:spLocks noGrp="1"/>
          </p:cNvSpPr>
          <p:nvPr>
            <p:ph type="body" hasCustomPrompt="1" sz="quarter" idx="27"/>
          </p:nvPr>
        </p:nvSpPr>
        <p:spPr bwMode="white">
          <a:xfrm>
            <a:off x="7524597" y="2997949"/>
            <a:ext cx="2147559" cy="223200"/>
          </a:xfrm>
          <a:prstGeom prst="rect">
            <a:avLst/>
          </a:prstGeom>
          <a:ln>
            <a:headEnd type="none"/>
            <a:tailEnd type="none"/>
          </a:ln>
        </p:spPr>
        <p:txBody>
          <a:bodyPr lIns="0" rIns="108000" wrap="square"/>
          <a:lstStyle>
            <a:lvl1pPr marL="0" indent="0" rtl="0">
              <a:buNone/>
              <a:defRPr lang="en-US" sz="1000" b="1" dirty="0">
                <a:solidFill>
                  <a:srgbClr val="060606"/>
                </a:solidFill>
                <a:latin typeface="+mj-lt"/>
                <a:ea typeface="Verdana"/>
              </a:defRPr>
            </a:lvl1pPr>
          </a:lstStyle>
          <a:p>
            <a:pPr marL="228600" indent="-228600"/>
            <a:r>
              <a:rPr lang="en-GB" dirty="0"/>
              <a:t>Surname Name</a:t>
            </a:r>
          </a:p>
        </p:txBody>
      </p:sp>
      <p:sp>
        <p:nvSpPr>
          <p:cNvPr id="14" name="Text Placeholder 13"/>
          <p:cNvSpPr>
            <a:spLocks noGrp="1"/>
          </p:cNvSpPr>
          <p:nvPr>
            <p:ph type="body" hasCustomPrompt="1" sz="quarter" idx="28"/>
          </p:nvPr>
        </p:nvSpPr>
        <p:spPr bwMode="white">
          <a:xfrm>
            <a:off x="7524597" y="3221151"/>
            <a:ext cx="2147559" cy="223090"/>
          </a:xfrm>
          <a:prstGeom prst="rect">
            <a:avLst/>
          </a:prstGeom>
          <a:ln>
            <a:headEnd type="none"/>
            <a:tailEnd type="none"/>
          </a:ln>
        </p:spPr>
        <p:txBody>
          <a:bodyPr lIns="0" rIns="108000" wrap="square"/>
          <a:lstStyle>
            <a:lvl1pPr marL="0" indent="0" rtl="0">
              <a:buFont typeface="Arial"/>
              <a:buNone/>
              <a:defRPr lang="en-US" sz="1000" b="0" kern="1200" dirty="0">
                <a:solidFill>
                  <a:srgbClr val="060606"/>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15" name="Text Placeholder 13"/>
          <p:cNvSpPr>
            <a:spLocks noGrp="1"/>
          </p:cNvSpPr>
          <p:nvPr>
            <p:ph type="body" hasCustomPrompt="1" sz="quarter" idx="29"/>
          </p:nvPr>
        </p:nvSpPr>
        <p:spPr bwMode="white">
          <a:xfrm>
            <a:off x="7524597" y="3848159"/>
            <a:ext cx="2147559" cy="223199"/>
          </a:xfrm>
          <a:prstGeom prst="rect">
            <a:avLst/>
          </a:prstGeom>
          <a:ln>
            <a:headEnd type="none"/>
            <a:tailEnd type="none"/>
          </a:ln>
        </p:spPr>
        <p:txBody>
          <a:bodyPr lIns="0" rIns="108000" wrap="square"/>
          <a:lstStyle>
            <a:lvl1pPr marL="0" indent="0" rtl="0">
              <a:buNone/>
              <a:defRPr lang="en-US" sz="1000" b="0" kern="1200" dirty="0">
                <a:solidFill>
                  <a:srgbClr val="060606"/>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Email</a:t>
            </a:r>
          </a:p>
        </p:txBody>
      </p:sp>
      <p:sp>
        <p:nvSpPr>
          <p:cNvPr id="30" name="Text Placeholder 13"/>
          <p:cNvSpPr>
            <a:spLocks noGrp="1"/>
          </p:cNvSpPr>
          <p:nvPr>
            <p:ph type="body" hasCustomPrompt="1" sz="quarter" idx="30"/>
          </p:nvPr>
        </p:nvSpPr>
        <p:spPr bwMode="white">
          <a:xfrm>
            <a:off x="7524597" y="4058389"/>
            <a:ext cx="2147559" cy="223200"/>
          </a:xfrm>
          <a:prstGeom prst="rect">
            <a:avLst/>
          </a:prstGeom>
          <a:ln>
            <a:headEnd type="none"/>
            <a:tailEnd type="none"/>
          </a:ln>
        </p:spPr>
        <p:txBody>
          <a:bodyPr lIns="0" rIns="108000" wrap="square"/>
          <a:lstStyle>
            <a:lvl1pPr marL="0" indent="0" rtl="0">
              <a:buNone/>
              <a:defRPr lang="en-US" sz="1000" b="0" kern="1200" dirty="0">
                <a:solidFill>
                  <a:srgbClr val="060606"/>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Phone</a:t>
            </a:r>
          </a:p>
        </p:txBody>
      </p:sp>
      <p:sp>
        <p:nvSpPr>
          <p:cNvPr id="31" name="Text Placeholder 13"/>
          <p:cNvSpPr>
            <a:spLocks noGrp="1"/>
          </p:cNvSpPr>
          <p:nvPr>
            <p:ph type="body" hasCustomPrompt="1" sz="quarter" idx="31"/>
          </p:nvPr>
        </p:nvSpPr>
        <p:spPr bwMode="white">
          <a:xfrm>
            <a:off x="9672156" y="2997949"/>
            <a:ext cx="2147559" cy="223200"/>
          </a:xfrm>
          <a:prstGeom prst="rect">
            <a:avLst/>
          </a:prstGeom>
          <a:ln>
            <a:headEnd type="none"/>
            <a:tailEnd type="none"/>
          </a:ln>
        </p:spPr>
        <p:txBody>
          <a:bodyPr lIns="0" rIns="108000" wrap="square"/>
          <a:lstStyle>
            <a:lvl1pPr marL="0" indent="0" rtl="0">
              <a:buNone/>
              <a:defRPr lang="en-US" sz="1000" b="1" dirty="0">
                <a:solidFill>
                  <a:srgbClr val="060606"/>
                </a:solidFill>
                <a:latin typeface="+mj-lt"/>
                <a:ea typeface="Verdana"/>
              </a:defRPr>
            </a:lvl1pPr>
          </a:lstStyle>
          <a:p>
            <a:pPr marL="228600" indent="-228600"/>
            <a:r>
              <a:rPr lang="en-GB" dirty="0"/>
              <a:t>Surname Name</a:t>
            </a:r>
          </a:p>
        </p:txBody>
      </p:sp>
      <p:sp>
        <p:nvSpPr>
          <p:cNvPr id="32" name="Text Placeholder 13"/>
          <p:cNvSpPr>
            <a:spLocks noGrp="1"/>
          </p:cNvSpPr>
          <p:nvPr>
            <p:ph type="body" hasCustomPrompt="1" sz="quarter" idx="32"/>
          </p:nvPr>
        </p:nvSpPr>
        <p:spPr bwMode="white">
          <a:xfrm>
            <a:off x="9672156" y="3221151"/>
            <a:ext cx="2147559" cy="223090"/>
          </a:xfrm>
          <a:prstGeom prst="rect">
            <a:avLst/>
          </a:prstGeom>
          <a:ln>
            <a:headEnd type="none"/>
            <a:tailEnd type="none"/>
          </a:ln>
        </p:spPr>
        <p:txBody>
          <a:bodyPr lIns="0" rIns="108000" wrap="square"/>
          <a:lstStyle>
            <a:lvl1pPr marL="0" indent="0" rtl="0">
              <a:buNone/>
              <a:defRPr lang="en-US" sz="1000" b="0" kern="1200" dirty="0">
                <a:solidFill>
                  <a:srgbClr val="060606"/>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33" name="Text Placeholder 13"/>
          <p:cNvSpPr>
            <a:spLocks noGrp="1"/>
          </p:cNvSpPr>
          <p:nvPr>
            <p:ph type="body" hasCustomPrompt="1" sz="quarter" idx="33"/>
          </p:nvPr>
        </p:nvSpPr>
        <p:spPr bwMode="white">
          <a:xfrm>
            <a:off x="9672156" y="3848158"/>
            <a:ext cx="2147559" cy="223200"/>
          </a:xfrm>
          <a:prstGeom prst="rect">
            <a:avLst/>
          </a:prstGeom>
          <a:ln>
            <a:headEnd type="none"/>
            <a:tailEnd type="none"/>
          </a:ln>
        </p:spPr>
        <p:txBody>
          <a:bodyPr lIns="0" rIns="108000" wrap="square"/>
          <a:lstStyle>
            <a:lvl1pPr marL="0" indent="0" rtl="0">
              <a:buNone/>
              <a:defRPr lang="en-US" sz="1000" b="0" kern="1200" dirty="0">
                <a:solidFill>
                  <a:srgbClr val="060606"/>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Email</a:t>
            </a:r>
          </a:p>
        </p:txBody>
      </p:sp>
      <p:sp>
        <p:nvSpPr>
          <p:cNvPr id="34" name="Text Placeholder 13"/>
          <p:cNvSpPr>
            <a:spLocks noGrp="1"/>
          </p:cNvSpPr>
          <p:nvPr>
            <p:ph type="body" hasCustomPrompt="1" sz="quarter" idx="34"/>
          </p:nvPr>
        </p:nvSpPr>
        <p:spPr bwMode="white">
          <a:xfrm>
            <a:off x="9672156" y="4058389"/>
            <a:ext cx="2147559" cy="223200"/>
          </a:xfrm>
          <a:prstGeom prst="rect">
            <a:avLst/>
          </a:prstGeom>
          <a:ln>
            <a:headEnd type="none"/>
            <a:tailEnd type="none"/>
          </a:ln>
        </p:spPr>
        <p:txBody>
          <a:bodyPr lIns="0" rIns="108000" wrap="square"/>
          <a:lstStyle>
            <a:lvl1pPr marL="0" indent="0" rtl="0">
              <a:buNone/>
              <a:defRPr lang="en-US" sz="1000" b="0" kern="1200" dirty="0">
                <a:solidFill>
                  <a:srgbClr val="060606"/>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Phone</a:t>
            </a:r>
          </a:p>
        </p:txBody>
      </p:sp>
      <p:sp>
        <p:nvSpPr>
          <p:cNvPr id="35" name="Picture Placeholder 15"/>
          <p:cNvSpPr>
            <a:spLocks noChangeAspect="1" noGrp="1"/>
          </p:cNvSpPr>
          <p:nvPr>
            <p:ph type="pic" hasCustomPrompt="1" sz="quarter" idx="35"/>
          </p:nvPr>
        </p:nvSpPr>
        <p:spPr bwMode="white">
          <a:xfrm>
            <a:off x="3229479" y="573087"/>
            <a:ext cx="2147559" cy="2148818"/>
          </a:xfrm>
          <a:prstGeom prst="roundRect">
            <a:avLst>
              <a:gd name="adj" fmla="val 7543"/>
            </a:avLst>
          </a:prstGeom>
          <a:pattFill prst="wdUpDiag">
            <a:fgClr>
              <a:schemeClr val="accent1"/>
            </a:fgClr>
            <a:bgClr>
              <a:schemeClr val="lt1"/>
            </a:bgClr>
          </a:pattFill>
          <a:ln>
            <a:headEnd type="none"/>
            <a:tailEnd type="none"/>
          </a:ln>
        </p:spPr>
        <p:txBody>
          <a:bodyPr lIns="0" tIns="45720" rIns="0" bIns="576000" anchor="b" wrap="square">
            <a:noAutofit/>
          </a:bodyPr>
          <a:lstStyle>
            <a:lvl1pPr marL="0" indent="0" rtl="0">
              <a:buNone/>
              <a:defRPr lang="en-GB" sz="1000" dirty="0"/>
            </a:lvl1pPr>
          </a:lstStyle>
          <a:p>
            <a:pPr marL="228600" indent="-228600" algn="ctr"/>
            <a:r>
              <a:rPr lang="en-GB" dirty="0"/>
              <a:t>CLICK ICON TO INSERT PICTURE</a:t>
            </a:r>
          </a:p>
        </p:txBody>
      </p:sp>
      <p:sp>
        <p:nvSpPr>
          <p:cNvPr id="36" name="Text Placeholder 13"/>
          <p:cNvSpPr>
            <a:spLocks noGrp="1"/>
          </p:cNvSpPr>
          <p:nvPr>
            <p:ph type="body" hasCustomPrompt="1" sz="quarter" idx="36"/>
          </p:nvPr>
        </p:nvSpPr>
        <p:spPr bwMode="white">
          <a:xfrm>
            <a:off x="3226920" y="2997949"/>
            <a:ext cx="2147559" cy="223200"/>
          </a:xfrm>
          <a:prstGeom prst="rect">
            <a:avLst/>
          </a:prstGeom>
          <a:ln>
            <a:headEnd type="none"/>
            <a:tailEnd type="none"/>
          </a:ln>
        </p:spPr>
        <p:txBody>
          <a:bodyPr lIns="0" rIns="108000" wrap="square"/>
          <a:lstStyle>
            <a:lvl1pPr marL="0" indent="0" rtl="0">
              <a:buNone/>
              <a:defRPr lang="en-US" sz="1000" b="1" dirty="0">
                <a:solidFill>
                  <a:srgbClr val="060606"/>
                </a:solidFill>
                <a:latin typeface="+mj-lt"/>
                <a:ea typeface="Verdana"/>
              </a:defRPr>
            </a:lvl1pPr>
          </a:lstStyle>
          <a:p>
            <a:pPr marL="228600" indent="-228600"/>
            <a:r>
              <a:rPr lang="en-GB" dirty="0"/>
              <a:t>Surname Name</a:t>
            </a:r>
          </a:p>
        </p:txBody>
      </p:sp>
      <p:sp>
        <p:nvSpPr>
          <p:cNvPr id="37" name="Text Placeholder 13"/>
          <p:cNvSpPr>
            <a:spLocks noGrp="1"/>
          </p:cNvSpPr>
          <p:nvPr>
            <p:ph type="body" hasCustomPrompt="1" sz="quarter" idx="37"/>
          </p:nvPr>
        </p:nvSpPr>
        <p:spPr bwMode="white">
          <a:xfrm>
            <a:off x="3226920" y="3221151"/>
            <a:ext cx="2147559" cy="223090"/>
          </a:xfrm>
          <a:prstGeom prst="rect">
            <a:avLst/>
          </a:prstGeom>
          <a:ln>
            <a:headEnd type="none"/>
            <a:tailEnd type="none"/>
          </a:ln>
        </p:spPr>
        <p:txBody>
          <a:bodyPr lIns="0" rIns="108000" wrap="square"/>
          <a:lstStyle>
            <a:lvl1pPr marL="0" indent="0" rtl="0">
              <a:buNone/>
              <a:defRPr lang="en-US" sz="1000" b="0" kern="1200" dirty="0">
                <a:solidFill>
                  <a:srgbClr val="060606"/>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38" name="Text Placeholder 13"/>
          <p:cNvSpPr>
            <a:spLocks noGrp="1"/>
          </p:cNvSpPr>
          <p:nvPr>
            <p:ph type="body" hasCustomPrompt="1" sz="quarter" idx="38"/>
          </p:nvPr>
        </p:nvSpPr>
        <p:spPr bwMode="white">
          <a:xfrm>
            <a:off x="3226920" y="3848158"/>
            <a:ext cx="2147559" cy="223200"/>
          </a:xfrm>
          <a:prstGeom prst="rect">
            <a:avLst/>
          </a:prstGeom>
          <a:ln>
            <a:headEnd type="none"/>
            <a:tailEnd type="none"/>
          </a:ln>
        </p:spPr>
        <p:txBody>
          <a:bodyPr lIns="0" rIns="108000" wrap="square"/>
          <a:lstStyle>
            <a:lvl1pPr marL="0" indent="0" rtl="0">
              <a:buNone/>
              <a:defRPr lang="en-US" sz="1000" b="0" kern="1200" dirty="0">
                <a:solidFill>
                  <a:srgbClr val="060606"/>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Email</a:t>
            </a:r>
          </a:p>
        </p:txBody>
      </p:sp>
      <p:sp>
        <p:nvSpPr>
          <p:cNvPr id="39" name="Text Placeholder 13"/>
          <p:cNvSpPr>
            <a:spLocks noGrp="1"/>
          </p:cNvSpPr>
          <p:nvPr>
            <p:ph type="body" hasCustomPrompt="1" sz="quarter" idx="39"/>
          </p:nvPr>
        </p:nvSpPr>
        <p:spPr bwMode="white">
          <a:xfrm>
            <a:off x="3226920" y="4058389"/>
            <a:ext cx="2147559" cy="223200"/>
          </a:xfrm>
          <a:prstGeom prst="rect">
            <a:avLst/>
          </a:prstGeom>
          <a:ln>
            <a:headEnd type="none"/>
            <a:tailEnd type="none"/>
          </a:ln>
        </p:spPr>
        <p:txBody>
          <a:bodyPr lIns="0" rIns="108000" wrap="square"/>
          <a:lstStyle>
            <a:lvl1pPr marL="0" indent="0" rtl="0">
              <a:buNone/>
              <a:defRPr lang="en-US" sz="1000" b="0" kern="1200" dirty="0">
                <a:solidFill>
                  <a:srgbClr val="060606"/>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Phone</a:t>
            </a:r>
          </a:p>
        </p:txBody>
      </p:sp>
      <p:sp>
        <p:nvSpPr>
          <p:cNvPr id="25" name="Footer Placeholder 4"/>
          <p:cNvSpPr txBox="1">
            <a:spLocks noChangeArrowheads="1"/>
          </p:cNvSpPr>
          <p:nvPr userDrawn="1"/>
        </p:nvSpPr>
        <p:spPr bwMode="white">
          <a:xfrm>
            <a:off x="371474" y="6661114"/>
            <a:ext cx="2380460" cy="123111"/>
          </a:xfrm>
          <a:prstGeom prst="rect">
            <a:avLst/>
          </a:prstGeom>
          <a:ln>
            <a:headEnd type="none"/>
            <a:tailEnd type="none"/>
          </a:ln>
        </p:spPr>
        <p:txBody>
          <a:bodyPr lIns="0" tIns="0" rIns="0" bIns="0" anchor="ctr" wrap="none">
            <a:spAutoFit/>
          </a:bodyPr>
          <a:lstStyle>
            <a:defPPr defTabSz="914400">
              <a:defRPr lang="en-US" dirty="0"/>
            </a:defPPr>
            <a:lvl1pPr marL="0" rtl="0" algn="r" defTabSz="914400">
              <a:defRPr sz="900" kern="1200" dirty="0">
                <a:solidFill>
                  <a:schemeClr val="tx1"/>
                </a:solidFill>
                <a:latin typeface="Verdana Pro"/>
                <a:ea typeface="+mn-e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algn="l" defTabSz="914400"/>
            <a:r>
              <a:rPr lang="en-GB" sz="800" dirty="0">
                <a:solidFill>
                  <a:schemeClr val="tx1"/>
                </a:solidFill>
                <a:latin typeface="+mn-lt"/>
                <a:ea typeface="Verdana"/>
              </a:rPr>
              <a:t>Internal | Client confidential | Strictly confidential</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Team | Four Contacts Black">
    <p:bg>
      <p:bgPr>
        <a:solidFill>
          <a:schemeClr val="tx2"/>
        </a:solidFill>
      </p:bgPr>
    </p:bg>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9" name="Textplatzhalter 18"/>
          <p:cNvSpPr>
            <a:spLocks noGrp="1"/>
          </p:cNvSpPr>
          <p:nvPr>
            <p:ph type="body" hasCustomPrompt="1" sz="quarter" idx="12"/>
          </p:nvPr>
        </p:nvSpPr>
        <p:spPr bwMode="white">
          <a:xfrm>
            <a:off x="371475" y="307976"/>
            <a:ext cx="2689225" cy="260350"/>
          </a:xfrm>
          <a:prstGeom prst="rect">
            <a:avLst/>
          </a:prstGeom>
          <a:ln>
            <a:headEnd type="none"/>
            <a:tailEnd type="none"/>
          </a:ln>
        </p:spPr>
        <p:txBody>
          <a:bodyPr lIns="0" anchor="ctr" wrap="square"/>
          <a:lstStyle>
            <a:lvl1pPr marL="0" indent="0" rtl="0">
              <a:buNone/>
              <a:defRPr sz="900" dirty="0">
                <a:solidFill>
                  <a:schemeClr val="bg1"/>
                </a:solidFill>
              </a:defRPr>
            </a:lvl1pPr>
            <a:lvl2pPr>
              <a:defRPr sz="900" dirty="0"/>
            </a:lvl2pPr>
            <a:lvl3pPr>
              <a:defRPr sz="900" dirty="0"/>
            </a:lvl3pPr>
            <a:lvl4pPr>
              <a:defRPr sz="900" dirty="0"/>
            </a:lvl4pPr>
            <a:lvl5pPr>
              <a:defRPr sz="900" dirty="0"/>
            </a:lvl5pPr>
          </a:lstStyle>
          <a:p>
            <a:pPr/>
            <a:r>
              <a:rPr lang="en-GB" dirty="0"/>
              <a:t>Subtitle</a:t>
            </a:r>
          </a:p>
        </p:txBody>
      </p:sp>
      <p:sp>
        <p:nvSpPr>
          <p:cNvPr id="11" name="Textplatzhalter 10"/>
          <p:cNvSpPr>
            <a:spLocks noGrp="1"/>
          </p:cNvSpPr>
          <p:nvPr>
            <p:ph type="body" hasCustomPrompt="1" sz="quarter" idx="13"/>
          </p:nvPr>
        </p:nvSpPr>
        <p:spPr bwMode="white">
          <a:xfrm>
            <a:off x="371475" y="568327"/>
            <a:ext cx="2689225" cy="661986"/>
          </a:xfrm>
          <a:prstGeom prst="rect">
            <a:avLst/>
          </a:prstGeom>
          <a:ln>
            <a:headEnd type="none"/>
            <a:tailEnd type="none"/>
          </a:ln>
        </p:spPr>
        <p:txBody>
          <a:bodyPr lIns="0" tIns="45720" rIns="0" bIns="45720" wrap="square">
            <a:noAutofit/>
          </a:bodyPr>
          <a:lstStyle>
            <a:lvl1pPr marL="0" indent="0" rtl="0">
              <a:buFont typeface="Arial"/>
              <a:buNone/>
              <a:defRPr lang="de-DE" sz="2000" b="1" dirty="0">
                <a:solidFill>
                  <a:schemeClr val="bg1"/>
                </a:solidFill>
                <a:latin typeface="+mj-lt"/>
              </a:defRPr>
            </a:lvl1pPr>
          </a:lstStyle>
          <a:p>
            <a:pPr marL="228600" indent="-228600">
              <a:spcBef>
                <a:spcPts val="0"/>
              </a:spcBef>
            </a:pPr>
            <a:r>
              <a:rPr lang="en-GB" dirty="0"/>
              <a:t>Title</a:t>
            </a:r>
          </a:p>
        </p:txBody>
      </p:sp>
      <p:sp>
        <p:nvSpPr>
          <p:cNvPr id="4" name="Text Placeholder 13"/>
          <p:cNvSpPr>
            <a:spLocks noGrp="1"/>
          </p:cNvSpPr>
          <p:nvPr>
            <p:ph type="body" hasCustomPrompt="1" sz="quarter" idx="19"/>
          </p:nvPr>
        </p:nvSpPr>
        <p:spPr bwMode="white">
          <a:xfrm>
            <a:off x="5377038" y="2997949"/>
            <a:ext cx="2147559" cy="223200"/>
          </a:xfrm>
          <a:prstGeom prst="rect">
            <a:avLst/>
          </a:prstGeom>
          <a:ln>
            <a:headEnd type="none"/>
            <a:tailEnd type="none"/>
          </a:ln>
        </p:spPr>
        <p:txBody>
          <a:bodyPr lIns="0" rIns="108000" wrap="square"/>
          <a:lstStyle>
            <a:lvl1pPr marL="0" indent="0" rtl="0">
              <a:buNone/>
              <a:defRPr lang="en-US" sz="1000" b="1" dirty="0">
                <a:solidFill>
                  <a:schemeClr val="bg1"/>
                </a:solidFill>
                <a:latin typeface="+mj-lt"/>
                <a:ea typeface="Verdana"/>
              </a:defRPr>
            </a:lvl1pPr>
          </a:lstStyle>
          <a:p>
            <a:pPr marL="228600" indent="-228600"/>
            <a:r>
              <a:rPr lang="en-GB" dirty="0"/>
              <a:t>Surname Name</a:t>
            </a:r>
          </a:p>
        </p:txBody>
      </p:sp>
      <p:sp>
        <p:nvSpPr>
          <p:cNvPr id="5" name="Picture Placeholder 15"/>
          <p:cNvSpPr>
            <a:spLocks noChangeAspect="1" noGrp="1"/>
          </p:cNvSpPr>
          <p:nvPr>
            <p:ph type="pic" hasCustomPrompt="1" sz="quarter" idx="20"/>
          </p:nvPr>
        </p:nvSpPr>
        <p:spPr bwMode="white">
          <a:xfrm>
            <a:off x="5377038" y="573087"/>
            <a:ext cx="2147559" cy="2148818"/>
          </a:xfrm>
          <a:prstGeom prst="roundRect">
            <a:avLst>
              <a:gd name="adj" fmla="val 7543"/>
            </a:avLst>
          </a:prstGeom>
          <a:pattFill prst="wdUpDiag">
            <a:fgClr>
              <a:schemeClr val="accent1"/>
            </a:fgClr>
            <a:bgClr>
              <a:schemeClr val="lt1"/>
            </a:bgClr>
          </a:pattFill>
          <a:ln>
            <a:headEnd type="none"/>
            <a:tailEnd type="none"/>
          </a:ln>
        </p:spPr>
        <p:txBody>
          <a:bodyPr lIns="0" tIns="45720" rIns="0" bIns="576000" anchor="b" wrap="square">
            <a:noAutofit/>
          </a:bodyPr>
          <a:lstStyle>
            <a:lvl1pPr rtl="0">
              <a:defRPr lang="en-GB" sz="1000" dirty="0"/>
            </a:lvl1pPr>
          </a:lstStyle>
          <a:p>
            <a:pPr marL="0" indent="0" algn="ctr">
              <a:buNone/>
            </a:pPr>
            <a:r>
              <a:rPr lang="en-GB" dirty="0"/>
              <a:t>CLICK ICON TO INSERT PICTURE</a:t>
            </a:r>
          </a:p>
        </p:txBody>
      </p:sp>
      <p:sp>
        <p:nvSpPr>
          <p:cNvPr id="6" name="Picture Placeholder 15"/>
          <p:cNvSpPr>
            <a:spLocks noChangeAspect="1" noGrp="1"/>
          </p:cNvSpPr>
          <p:nvPr>
            <p:ph type="pic" hasCustomPrompt="1" sz="quarter" idx="21"/>
          </p:nvPr>
        </p:nvSpPr>
        <p:spPr bwMode="white">
          <a:xfrm>
            <a:off x="7524597" y="573087"/>
            <a:ext cx="2147559" cy="2148818"/>
          </a:xfrm>
          <a:prstGeom prst="roundRect">
            <a:avLst>
              <a:gd name="adj" fmla="val 7543"/>
            </a:avLst>
          </a:prstGeom>
          <a:pattFill prst="wdUpDiag">
            <a:fgClr>
              <a:schemeClr val="accent1"/>
            </a:fgClr>
            <a:bgClr>
              <a:schemeClr val="lt1"/>
            </a:bgClr>
          </a:pattFill>
          <a:ln>
            <a:headEnd type="none"/>
            <a:tailEnd type="none"/>
          </a:ln>
        </p:spPr>
        <p:txBody>
          <a:bodyPr lIns="0" tIns="45720" rIns="0" bIns="576000" anchor="b" wrap="square">
            <a:noAutofit/>
          </a:bodyPr>
          <a:lstStyle>
            <a:lvl1pPr rtl="0">
              <a:defRPr lang="en-GB" sz="1000" dirty="0"/>
            </a:lvl1pPr>
          </a:lstStyle>
          <a:p>
            <a:pPr marL="0" indent="0" algn="ctr">
              <a:buNone/>
            </a:pPr>
            <a:r>
              <a:rPr lang="en-GB" dirty="0"/>
              <a:t>CLICK ICON TO INSERT PICTURE</a:t>
            </a:r>
          </a:p>
        </p:txBody>
      </p:sp>
      <p:sp>
        <p:nvSpPr>
          <p:cNvPr id="7" name="Picture Placeholder 15"/>
          <p:cNvSpPr>
            <a:spLocks noChangeAspect="1" noGrp="1"/>
          </p:cNvSpPr>
          <p:nvPr>
            <p:ph type="pic" hasCustomPrompt="1" sz="quarter" idx="22"/>
          </p:nvPr>
        </p:nvSpPr>
        <p:spPr bwMode="white">
          <a:xfrm>
            <a:off x="9672156" y="573087"/>
            <a:ext cx="2147559" cy="2148818"/>
          </a:xfrm>
          <a:prstGeom prst="roundRect">
            <a:avLst>
              <a:gd name="adj" fmla="val 7543"/>
            </a:avLst>
          </a:prstGeom>
          <a:pattFill prst="wdUpDiag">
            <a:fgClr>
              <a:schemeClr val="accent1"/>
            </a:fgClr>
            <a:bgClr>
              <a:schemeClr val="lt1"/>
            </a:bgClr>
          </a:pattFill>
          <a:ln>
            <a:headEnd type="none"/>
            <a:tailEnd type="none"/>
          </a:ln>
        </p:spPr>
        <p:txBody>
          <a:bodyPr lIns="0" tIns="45720" rIns="0" bIns="576000" anchor="b" wrap="square">
            <a:noAutofit/>
          </a:bodyPr>
          <a:lstStyle>
            <a:lvl1pPr rtl="0">
              <a:defRPr lang="en-GB" sz="1000" dirty="0"/>
            </a:lvl1pPr>
          </a:lstStyle>
          <a:p>
            <a:pPr marL="0" indent="0" algn="ctr">
              <a:buNone/>
            </a:pPr>
            <a:r>
              <a:rPr lang="en-GB" dirty="0"/>
              <a:t>CLICK ICON TO INSERT PICTURE</a:t>
            </a:r>
          </a:p>
        </p:txBody>
      </p:sp>
      <p:sp>
        <p:nvSpPr>
          <p:cNvPr id="8" name="Text Placeholder 13"/>
          <p:cNvSpPr>
            <a:spLocks noGrp="1"/>
          </p:cNvSpPr>
          <p:nvPr>
            <p:ph type="body" hasCustomPrompt="1" sz="quarter" idx="23"/>
          </p:nvPr>
        </p:nvSpPr>
        <p:spPr bwMode="white">
          <a:xfrm>
            <a:off x="5377038" y="3221151"/>
            <a:ext cx="2147559" cy="223090"/>
          </a:xfrm>
          <a:prstGeom prst="rect">
            <a:avLst/>
          </a:prstGeom>
          <a:ln>
            <a:headEnd type="none"/>
            <a:tailEnd type="none"/>
          </a:ln>
        </p:spPr>
        <p:txBody>
          <a:bodyPr lIns="0" rIns="108000" wrap="square"/>
          <a:lstStyle>
            <a:lvl1pPr marL="0" indent="0" rtl="0">
              <a:buNone/>
              <a:defRPr lang="en-US" sz="1000" b="0" kern="1200" dirty="0">
                <a:solidFill>
                  <a:schemeClr val="bg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10" name="Text Placeholder 13"/>
          <p:cNvSpPr>
            <a:spLocks noGrp="1"/>
          </p:cNvSpPr>
          <p:nvPr>
            <p:ph type="body" hasCustomPrompt="1" sz="quarter" idx="25"/>
          </p:nvPr>
        </p:nvSpPr>
        <p:spPr bwMode="white">
          <a:xfrm>
            <a:off x="5377038" y="3848158"/>
            <a:ext cx="2147559" cy="223200"/>
          </a:xfrm>
          <a:prstGeom prst="rect">
            <a:avLst/>
          </a:prstGeom>
          <a:ln>
            <a:headEnd type="none"/>
            <a:tailEnd type="none"/>
          </a:ln>
        </p:spPr>
        <p:txBody>
          <a:bodyPr lIns="0" rIns="108000" wrap="square"/>
          <a:lstStyle>
            <a:lvl1pPr marL="0" indent="0" rtl="0">
              <a:buNone/>
              <a:defRPr lang="en-US" sz="1000" b="0" kern="1200" dirty="0">
                <a:solidFill>
                  <a:schemeClr val="bg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Email</a:t>
            </a:r>
          </a:p>
        </p:txBody>
      </p:sp>
      <p:sp>
        <p:nvSpPr>
          <p:cNvPr id="12" name="Text Placeholder 13"/>
          <p:cNvSpPr>
            <a:spLocks noGrp="1"/>
          </p:cNvSpPr>
          <p:nvPr>
            <p:ph type="body" hasCustomPrompt="1" sz="quarter" idx="26"/>
          </p:nvPr>
        </p:nvSpPr>
        <p:spPr bwMode="white">
          <a:xfrm>
            <a:off x="5377038" y="4058389"/>
            <a:ext cx="2147559" cy="223200"/>
          </a:xfrm>
          <a:prstGeom prst="rect">
            <a:avLst/>
          </a:prstGeom>
          <a:ln>
            <a:headEnd type="none"/>
            <a:tailEnd type="none"/>
          </a:ln>
        </p:spPr>
        <p:txBody>
          <a:bodyPr lIns="0" rIns="108000" wrap="square"/>
          <a:lstStyle>
            <a:lvl1pPr marL="0" indent="0" rtl="0">
              <a:buNone/>
              <a:defRPr lang="en-US" sz="1000" b="0" kern="1200" dirty="0">
                <a:solidFill>
                  <a:schemeClr val="bg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Phone</a:t>
            </a:r>
          </a:p>
        </p:txBody>
      </p:sp>
      <p:sp>
        <p:nvSpPr>
          <p:cNvPr id="13" name="Text Placeholder 13"/>
          <p:cNvSpPr>
            <a:spLocks noGrp="1"/>
          </p:cNvSpPr>
          <p:nvPr>
            <p:ph type="body" hasCustomPrompt="1" sz="quarter" idx="27"/>
          </p:nvPr>
        </p:nvSpPr>
        <p:spPr bwMode="white">
          <a:xfrm>
            <a:off x="7524597" y="2997949"/>
            <a:ext cx="2147559" cy="223200"/>
          </a:xfrm>
          <a:prstGeom prst="rect">
            <a:avLst/>
          </a:prstGeom>
          <a:ln>
            <a:headEnd type="none"/>
            <a:tailEnd type="none"/>
          </a:ln>
        </p:spPr>
        <p:txBody>
          <a:bodyPr lIns="0" rIns="108000" wrap="square"/>
          <a:lstStyle>
            <a:lvl1pPr marL="0" indent="0" rtl="0">
              <a:buNone/>
              <a:defRPr lang="en-US" sz="1000" b="1" dirty="0">
                <a:solidFill>
                  <a:schemeClr val="bg1"/>
                </a:solidFill>
                <a:latin typeface="+mj-lt"/>
                <a:ea typeface="Verdana"/>
              </a:defRPr>
            </a:lvl1pPr>
          </a:lstStyle>
          <a:p>
            <a:pPr marL="228600" indent="-228600"/>
            <a:r>
              <a:rPr lang="en-GB" dirty="0"/>
              <a:t>Surname Name</a:t>
            </a:r>
          </a:p>
        </p:txBody>
      </p:sp>
      <p:sp>
        <p:nvSpPr>
          <p:cNvPr id="14" name="Text Placeholder 13"/>
          <p:cNvSpPr>
            <a:spLocks noGrp="1"/>
          </p:cNvSpPr>
          <p:nvPr>
            <p:ph type="body" hasCustomPrompt="1" sz="quarter" idx="28"/>
          </p:nvPr>
        </p:nvSpPr>
        <p:spPr bwMode="white">
          <a:xfrm>
            <a:off x="7524597" y="3221151"/>
            <a:ext cx="2147559" cy="223090"/>
          </a:xfrm>
          <a:prstGeom prst="rect">
            <a:avLst/>
          </a:prstGeom>
          <a:ln>
            <a:headEnd type="none"/>
            <a:tailEnd type="none"/>
          </a:ln>
        </p:spPr>
        <p:txBody>
          <a:bodyPr lIns="0" rIns="108000" wrap="square"/>
          <a:lstStyle>
            <a:lvl1pPr marL="0" indent="0" rtl="0">
              <a:buFont typeface="Arial"/>
              <a:buNone/>
              <a:defRPr lang="en-US" sz="1000" b="0" kern="1200" dirty="0">
                <a:solidFill>
                  <a:schemeClr val="bg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15" name="Text Placeholder 13"/>
          <p:cNvSpPr>
            <a:spLocks noGrp="1"/>
          </p:cNvSpPr>
          <p:nvPr>
            <p:ph type="body" hasCustomPrompt="1" sz="quarter" idx="29"/>
          </p:nvPr>
        </p:nvSpPr>
        <p:spPr bwMode="white">
          <a:xfrm>
            <a:off x="7524597" y="3848159"/>
            <a:ext cx="2147559" cy="223199"/>
          </a:xfrm>
          <a:prstGeom prst="rect">
            <a:avLst/>
          </a:prstGeom>
          <a:ln>
            <a:headEnd type="none"/>
            <a:tailEnd type="none"/>
          </a:ln>
        </p:spPr>
        <p:txBody>
          <a:bodyPr lIns="0" rIns="108000" wrap="square"/>
          <a:lstStyle>
            <a:lvl1pPr marL="0" indent="0" rtl="0">
              <a:buNone/>
              <a:defRPr lang="en-US" sz="1000" b="0" kern="1200" dirty="0">
                <a:solidFill>
                  <a:schemeClr val="bg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Email</a:t>
            </a:r>
          </a:p>
        </p:txBody>
      </p:sp>
      <p:sp>
        <p:nvSpPr>
          <p:cNvPr id="30" name="Text Placeholder 13"/>
          <p:cNvSpPr>
            <a:spLocks noGrp="1"/>
          </p:cNvSpPr>
          <p:nvPr>
            <p:ph type="body" hasCustomPrompt="1" sz="quarter" idx="30"/>
          </p:nvPr>
        </p:nvSpPr>
        <p:spPr bwMode="white">
          <a:xfrm>
            <a:off x="7524597" y="4058389"/>
            <a:ext cx="2147559" cy="223200"/>
          </a:xfrm>
          <a:prstGeom prst="rect">
            <a:avLst/>
          </a:prstGeom>
          <a:ln>
            <a:headEnd type="none"/>
            <a:tailEnd type="none"/>
          </a:ln>
        </p:spPr>
        <p:txBody>
          <a:bodyPr lIns="0" rIns="108000" wrap="square"/>
          <a:lstStyle>
            <a:lvl1pPr marL="0" indent="0" rtl="0">
              <a:buNone/>
              <a:defRPr lang="en-US" sz="1000" b="0" kern="1200" dirty="0">
                <a:solidFill>
                  <a:schemeClr val="bg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Phone</a:t>
            </a:r>
          </a:p>
        </p:txBody>
      </p:sp>
      <p:sp>
        <p:nvSpPr>
          <p:cNvPr id="31" name="Text Placeholder 13"/>
          <p:cNvSpPr>
            <a:spLocks noGrp="1"/>
          </p:cNvSpPr>
          <p:nvPr>
            <p:ph type="body" hasCustomPrompt="1" sz="quarter" idx="31"/>
          </p:nvPr>
        </p:nvSpPr>
        <p:spPr bwMode="white">
          <a:xfrm>
            <a:off x="9672156" y="2997949"/>
            <a:ext cx="2147559" cy="223200"/>
          </a:xfrm>
          <a:prstGeom prst="rect">
            <a:avLst/>
          </a:prstGeom>
          <a:ln>
            <a:headEnd type="none"/>
            <a:tailEnd type="none"/>
          </a:ln>
        </p:spPr>
        <p:txBody>
          <a:bodyPr lIns="0" rIns="108000" wrap="square"/>
          <a:lstStyle>
            <a:lvl1pPr marL="0" indent="0" rtl="0">
              <a:buNone/>
              <a:defRPr lang="en-US" sz="1000" b="1" dirty="0">
                <a:solidFill>
                  <a:schemeClr val="bg1"/>
                </a:solidFill>
                <a:latin typeface="+mj-lt"/>
                <a:ea typeface="Verdana"/>
              </a:defRPr>
            </a:lvl1pPr>
          </a:lstStyle>
          <a:p>
            <a:pPr marL="228600" indent="-228600"/>
            <a:r>
              <a:rPr lang="en-GB" dirty="0"/>
              <a:t>Surname Name</a:t>
            </a:r>
          </a:p>
        </p:txBody>
      </p:sp>
      <p:sp>
        <p:nvSpPr>
          <p:cNvPr id="32" name="Text Placeholder 13"/>
          <p:cNvSpPr>
            <a:spLocks noGrp="1"/>
          </p:cNvSpPr>
          <p:nvPr>
            <p:ph type="body" hasCustomPrompt="1" sz="quarter" idx="32"/>
          </p:nvPr>
        </p:nvSpPr>
        <p:spPr bwMode="white">
          <a:xfrm>
            <a:off x="9672156" y="3221151"/>
            <a:ext cx="2147559" cy="223090"/>
          </a:xfrm>
          <a:prstGeom prst="rect">
            <a:avLst/>
          </a:prstGeom>
          <a:ln>
            <a:headEnd type="none"/>
            <a:tailEnd type="none"/>
          </a:ln>
        </p:spPr>
        <p:txBody>
          <a:bodyPr lIns="0" rIns="108000" wrap="square"/>
          <a:lstStyle>
            <a:lvl1pPr marL="0" indent="0" rtl="0">
              <a:buNone/>
              <a:defRPr lang="en-US" sz="1000" b="0" kern="1200" dirty="0">
                <a:solidFill>
                  <a:schemeClr val="bg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33" name="Text Placeholder 13"/>
          <p:cNvSpPr>
            <a:spLocks noGrp="1"/>
          </p:cNvSpPr>
          <p:nvPr>
            <p:ph type="body" hasCustomPrompt="1" sz="quarter" idx="33"/>
          </p:nvPr>
        </p:nvSpPr>
        <p:spPr bwMode="white">
          <a:xfrm>
            <a:off x="9672156" y="3848158"/>
            <a:ext cx="2147559" cy="223200"/>
          </a:xfrm>
          <a:prstGeom prst="rect">
            <a:avLst/>
          </a:prstGeom>
          <a:ln>
            <a:headEnd type="none"/>
            <a:tailEnd type="none"/>
          </a:ln>
        </p:spPr>
        <p:txBody>
          <a:bodyPr lIns="0" rIns="108000" wrap="square"/>
          <a:lstStyle>
            <a:lvl1pPr marL="0" indent="0" rtl="0">
              <a:buNone/>
              <a:defRPr lang="en-US" sz="1000" b="0" kern="1200" dirty="0">
                <a:solidFill>
                  <a:schemeClr val="bg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Email</a:t>
            </a:r>
          </a:p>
        </p:txBody>
      </p:sp>
      <p:sp>
        <p:nvSpPr>
          <p:cNvPr id="34" name="Text Placeholder 13"/>
          <p:cNvSpPr>
            <a:spLocks noGrp="1"/>
          </p:cNvSpPr>
          <p:nvPr>
            <p:ph type="body" hasCustomPrompt="1" sz="quarter" idx="34"/>
          </p:nvPr>
        </p:nvSpPr>
        <p:spPr bwMode="white">
          <a:xfrm>
            <a:off x="9672156" y="4058389"/>
            <a:ext cx="2147559" cy="223200"/>
          </a:xfrm>
          <a:prstGeom prst="rect">
            <a:avLst/>
          </a:prstGeom>
          <a:ln>
            <a:headEnd type="none"/>
            <a:tailEnd type="none"/>
          </a:ln>
        </p:spPr>
        <p:txBody>
          <a:bodyPr lIns="0" rIns="108000" wrap="square"/>
          <a:lstStyle>
            <a:lvl1pPr marL="0" indent="0" rtl="0">
              <a:buNone/>
              <a:defRPr lang="en-US" sz="1000" b="0" kern="1200" dirty="0">
                <a:solidFill>
                  <a:schemeClr val="bg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Phone</a:t>
            </a:r>
          </a:p>
        </p:txBody>
      </p:sp>
      <p:sp>
        <p:nvSpPr>
          <p:cNvPr id="35" name="Picture Placeholder 15"/>
          <p:cNvSpPr>
            <a:spLocks noChangeAspect="1" noGrp="1"/>
          </p:cNvSpPr>
          <p:nvPr>
            <p:ph type="pic" hasCustomPrompt="1" sz="quarter" idx="35"/>
          </p:nvPr>
        </p:nvSpPr>
        <p:spPr bwMode="white">
          <a:xfrm>
            <a:off x="3229479" y="573087"/>
            <a:ext cx="2147559" cy="2148818"/>
          </a:xfrm>
          <a:prstGeom prst="roundRect">
            <a:avLst>
              <a:gd name="adj" fmla="val 7543"/>
            </a:avLst>
          </a:prstGeom>
          <a:pattFill prst="wdUpDiag">
            <a:fgClr>
              <a:schemeClr val="accent1"/>
            </a:fgClr>
            <a:bgClr>
              <a:schemeClr val="lt1"/>
            </a:bgClr>
          </a:pattFill>
          <a:ln>
            <a:headEnd type="none"/>
            <a:tailEnd type="none"/>
          </a:ln>
        </p:spPr>
        <p:txBody>
          <a:bodyPr lIns="0" tIns="45720" rIns="0" bIns="576000" anchor="b" wrap="square">
            <a:noAutofit/>
          </a:bodyPr>
          <a:lstStyle>
            <a:lvl1pPr rtl="0">
              <a:defRPr lang="en-GB" sz="1000" dirty="0"/>
            </a:lvl1pPr>
          </a:lstStyle>
          <a:p>
            <a:pPr marL="0" indent="0" algn="ctr">
              <a:buNone/>
            </a:pPr>
            <a:r>
              <a:rPr lang="en-GB" dirty="0"/>
              <a:t>CLICK ICON TO INSERT PICTURE</a:t>
            </a:r>
          </a:p>
        </p:txBody>
      </p:sp>
      <p:sp>
        <p:nvSpPr>
          <p:cNvPr id="36" name="Text Placeholder 13"/>
          <p:cNvSpPr>
            <a:spLocks noGrp="1"/>
          </p:cNvSpPr>
          <p:nvPr>
            <p:ph type="body" hasCustomPrompt="1" sz="quarter" idx="36"/>
          </p:nvPr>
        </p:nvSpPr>
        <p:spPr bwMode="white">
          <a:xfrm>
            <a:off x="3226920" y="2997949"/>
            <a:ext cx="2147559" cy="223200"/>
          </a:xfrm>
          <a:prstGeom prst="rect">
            <a:avLst/>
          </a:prstGeom>
          <a:ln>
            <a:headEnd type="none"/>
            <a:tailEnd type="none"/>
          </a:ln>
        </p:spPr>
        <p:txBody>
          <a:bodyPr lIns="0" rIns="108000" wrap="square"/>
          <a:lstStyle>
            <a:lvl1pPr marL="0" indent="0" rtl="0">
              <a:buNone/>
              <a:defRPr lang="en-US" sz="1000" b="1" dirty="0">
                <a:solidFill>
                  <a:schemeClr val="bg1"/>
                </a:solidFill>
                <a:latin typeface="+mj-lt"/>
                <a:ea typeface="Verdana"/>
              </a:defRPr>
            </a:lvl1pPr>
          </a:lstStyle>
          <a:p>
            <a:pPr marL="228600" indent="-228600"/>
            <a:r>
              <a:rPr lang="en-GB" dirty="0"/>
              <a:t>Surname Name</a:t>
            </a:r>
          </a:p>
        </p:txBody>
      </p:sp>
      <p:sp>
        <p:nvSpPr>
          <p:cNvPr id="37" name="Text Placeholder 13"/>
          <p:cNvSpPr>
            <a:spLocks noGrp="1"/>
          </p:cNvSpPr>
          <p:nvPr>
            <p:ph type="body" hasCustomPrompt="1" sz="quarter" idx="37"/>
          </p:nvPr>
        </p:nvSpPr>
        <p:spPr bwMode="white">
          <a:xfrm>
            <a:off x="3226920" y="3221151"/>
            <a:ext cx="2147559" cy="223090"/>
          </a:xfrm>
          <a:prstGeom prst="rect">
            <a:avLst/>
          </a:prstGeom>
          <a:ln>
            <a:headEnd type="none"/>
            <a:tailEnd type="none"/>
          </a:ln>
        </p:spPr>
        <p:txBody>
          <a:bodyPr lIns="0" rIns="108000" wrap="square"/>
          <a:lstStyle>
            <a:lvl1pPr marL="0" indent="0" rtl="0">
              <a:buNone/>
              <a:defRPr lang="en-US" sz="1000" b="0" kern="1200" dirty="0">
                <a:solidFill>
                  <a:schemeClr val="bg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38" name="Text Placeholder 13"/>
          <p:cNvSpPr>
            <a:spLocks noGrp="1"/>
          </p:cNvSpPr>
          <p:nvPr>
            <p:ph type="body" hasCustomPrompt="1" sz="quarter" idx="38"/>
          </p:nvPr>
        </p:nvSpPr>
        <p:spPr bwMode="white">
          <a:xfrm>
            <a:off x="3226920" y="3848158"/>
            <a:ext cx="2147559" cy="223200"/>
          </a:xfrm>
          <a:prstGeom prst="rect">
            <a:avLst/>
          </a:prstGeom>
          <a:ln>
            <a:headEnd type="none"/>
            <a:tailEnd type="none"/>
          </a:ln>
        </p:spPr>
        <p:txBody>
          <a:bodyPr lIns="0" rIns="108000" wrap="square"/>
          <a:lstStyle>
            <a:lvl1pPr marL="0" indent="0" rtl="0">
              <a:buNone/>
              <a:defRPr lang="en-US" sz="1000" b="0" kern="1200" dirty="0">
                <a:solidFill>
                  <a:schemeClr val="bg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Email</a:t>
            </a:r>
          </a:p>
        </p:txBody>
      </p:sp>
      <p:sp>
        <p:nvSpPr>
          <p:cNvPr id="39" name="Text Placeholder 13"/>
          <p:cNvSpPr>
            <a:spLocks noGrp="1"/>
          </p:cNvSpPr>
          <p:nvPr>
            <p:ph type="body" hasCustomPrompt="1" sz="quarter" idx="39"/>
          </p:nvPr>
        </p:nvSpPr>
        <p:spPr bwMode="white">
          <a:xfrm>
            <a:off x="3226920" y="4058389"/>
            <a:ext cx="2147559" cy="223200"/>
          </a:xfrm>
          <a:prstGeom prst="rect">
            <a:avLst/>
          </a:prstGeom>
          <a:ln>
            <a:headEnd type="none"/>
            <a:tailEnd type="none"/>
          </a:ln>
        </p:spPr>
        <p:txBody>
          <a:bodyPr lIns="0" rIns="108000" wrap="square"/>
          <a:lstStyle>
            <a:lvl1pPr marL="0" indent="0" rtl="0">
              <a:buNone/>
              <a:defRPr lang="en-US" sz="1000" b="0" kern="1200" dirty="0">
                <a:solidFill>
                  <a:schemeClr val="bg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Phone</a:t>
            </a:r>
          </a:p>
        </p:txBody>
      </p:sp>
      <p:pic>
        <p:nvPicPr>
          <p:cNvPr id="2" name="Grafik 1"/>
          <p:cNvPicPr>
            <a:picLocks noChangeAspect="1"/>
          </p:cNvPicPr>
          <p:nvPr/>
        </p:nvPicPr>
        <p:blipFill>
          <a:blip r:embed="rId5">
            <a:lum bright="100000"/>
          </a:blip>
          <a:srcRect t="40141" r="33697" b="24432"/>
          <a:stretch>
            <a:fillRect/>
          </a:stretch>
        </p:blipFill>
        <p:spPr bwMode="white">
          <a:xfrm>
            <a:off x="371474" y="6378987"/>
            <a:ext cx="787729" cy="157062"/>
          </a:xfrm>
          <a:prstGeom prst="rect">
            <a:avLst/>
          </a:prstGeom>
          <a:ln>
            <a:headEnd type="none"/>
            <a:tailEnd type="none"/>
          </a:ln>
        </p:spPr>
      </p:pic>
      <p:sp>
        <p:nvSpPr>
          <p:cNvPr id="16" name="Slide Number Placeholder 5"/>
          <p:cNvSpPr txBox="1">
            <a:spLocks noChangeArrowheads="1"/>
          </p:cNvSpPr>
          <p:nvPr userDrawn="1"/>
        </p:nvSpPr>
        <p:spPr bwMode="white">
          <a:xfrm>
            <a:off x="11567608" y="6378987"/>
            <a:ext cx="262892" cy="138499"/>
          </a:xfrm>
          <a:prstGeom prst="rect">
            <a:avLst/>
          </a:prstGeom>
          <a:ln>
            <a:headEnd type="none"/>
            <a:tailEnd type="none"/>
          </a:ln>
        </p:spPr>
        <p:txBody>
          <a:bodyPr lIns="0" tIns="0" rIns="0" bIns="0" anchor="t" wrap="none">
            <a:spAutoFit/>
          </a:bodyPr>
          <a:lstStyle>
            <a:defPPr defTabSz="914400">
              <a:defRPr lang="en-US" dirty="0"/>
            </a:defPPr>
            <a:lvl1pPr marL="0" rtl="0" algn="r" defTabSz="914400">
              <a:defRPr sz="1200" kern="1200" dirty="0">
                <a:solidFill>
                  <a:schemeClr val="tx1"/>
                </a:solidFill>
                <a:latin typeface="Verdana"/>
                <a:ea typeface="Verdan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defTabSz="914400"/>
            <a:fld id="{87FFAB0F-877A-4FB5-AFB2-3B278CFF0712}" type="slidenum">
              <a:rPr lang="en-GB" sz="900" b="0" i="0" dirty="0">
                <a:solidFill>
                  <a:schemeClr val="bg1"/>
                </a:solidFill>
                <a:latin typeface="Verdana Pro Light"/>
              </a:rPr>
              <a:t>‹#›</a:t>
            </a:fld>
            <a:endParaRPr lang="en-GB" sz="900" b="0" i="0" dirty="0">
              <a:solidFill>
                <a:schemeClr val="bg1"/>
              </a:solidFill>
              <a:latin typeface="Verdana Pro Light"/>
            </a:endParaRPr>
          </a:p>
        </p:txBody>
      </p:sp>
      <p:sp>
        <p:nvSpPr>
          <p:cNvPr id="27" name="Footer Placeholder 4"/>
          <p:cNvSpPr txBox="1">
            <a:spLocks noChangeArrowheads="1"/>
          </p:cNvSpPr>
          <p:nvPr userDrawn="1"/>
        </p:nvSpPr>
        <p:spPr bwMode="white">
          <a:xfrm>
            <a:off x="371474" y="6661114"/>
            <a:ext cx="2380460" cy="123111"/>
          </a:xfrm>
          <a:prstGeom prst="rect">
            <a:avLst/>
          </a:prstGeom>
          <a:ln>
            <a:headEnd type="none"/>
            <a:tailEnd type="none"/>
          </a:ln>
        </p:spPr>
        <p:txBody>
          <a:bodyPr lIns="0" tIns="0" rIns="0" bIns="0" anchor="ctr" wrap="none">
            <a:spAutoFit/>
          </a:bodyPr>
          <a:lstStyle>
            <a:defPPr defTabSz="914400">
              <a:defRPr lang="en-US" dirty="0"/>
            </a:defPPr>
            <a:lvl1pPr marL="0" rtl="0" algn="r" defTabSz="914400">
              <a:defRPr sz="900" kern="1200" dirty="0">
                <a:solidFill>
                  <a:schemeClr val="tx1"/>
                </a:solidFill>
                <a:latin typeface="Verdana Pro"/>
                <a:ea typeface="+mn-e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algn="l" defTabSz="914400"/>
            <a:r>
              <a:rPr lang="en-GB" sz="800" dirty="0">
                <a:solidFill>
                  <a:schemeClr val="bg1"/>
                </a:solidFill>
                <a:latin typeface="+mn-lt"/>
                <a:ea typeface="Verdana"/>
              </a:rPr>
              <a:t>Internal | Client confidential | Strictly confidential</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Team | twelve Contacts White">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9" name="Textplatzhalter 18"/>
          <p:cNvSpPr>
            <a:spLocks noGrp="1"/>
          </p:cNvSpPr>
          <p:nvPr>
            <p:ph type="body" hasCustomPrompt="1" sz="quarter" idx="12"/>
          </p:nvPr>
        </p:nvSpPr>
        <p:spPr bwMode="white">
          <a:xfrm>
            <a:off x="371475" y="307976"/>
            <a:ext cx="2689225" cy="260350"/>
          </a:xfrm>
          <a:prstGeom prst="rect">
            <a:avLst/>
          </a:prstGeom>
          <a:ln>
            <a:headEnd type="none"/>
            <a:tailEnd type="none"/>
          </a:ln>
        </p:spPr>
        <p:txBody>
          <a:bodyPr lIns="0" anchor="ctr" wrap="square"/>
          <a:lstStyle>
            <a:lvl1pPr marL="0" indent="0" rtl="0">
              <a:buNone/>
              <a:defRPr sz="900" dirty="0"/>
            </a:lvl1pPr>
            <a:lvl2pPr>
              <a:defRPr sz="900" dirty="0"/>
            </a:lvl2pPr>
            <a:lvl3pPr>
              <a:defRPr sz="900" dirty="0"/>
            </a:lvl3pPr>
            <a:lvl4pPr>
              <a:defRPr sz="900" dirty="0"/>
            </a:lvl4pPr>
            <a:lvl5pPr>
              <a:defRPr sz="900" dirty="0"/>
            </a:lvl5pPr>
          </a:lstStyle>
          <a:p>
            <a:pPr/>
            <a:r>
              <a:rPr lang="en-GB" dirty="0"/>
              <a:t>Subtitle</a:t>
            </a:r>
          </a:p>
        </p:txBody>
      </p:sp>
      <p:sp>
        <p:nvSpPr>
          <p:cNvPr id="11" name="Textplatzhalter 10"/>
          <p:cNvSpPr>
            <a:spLocks noGrp="1"/>
          </p:cNvSpPr>
          <p:nvPr>
            <p:ph type="body" hasCustomPrompt="1" sz="quarter" idx="13"/>
          </p:nvPr>
        </p:nvSpPr>
        <p:spPr bwMode="white">
          <a:xfrm>
            <a:off x="371475" y="568327"/>
            <a:ext cx="2689225" cy="661986"/>
          </a:xfrm>
          <a:prstGeom prst="rect">
            <a:avLst/>
          </a:prstGeom>
          <a:ln>
            <a:headEnd type="none"/>
            <a:tailEnd type="none"/>
          </a:ln>
        </p:spPr>
        <p:txBody>
          <a:bodyPr lIns="0" tIns="45720" rIns="0" bIns="45720" wrap="square">
            <a:noAutofit/>
          </a:bodyPr>
          <a:lstStyle>
            <a:lvl1pPr marL="0" indent="0" rtl="0">
              <a:buFont typeface="Arial"/>
              <a:buNone/>
              <a:defRPr lang="de-DE" sz="2000" b="1" dirty="0">
                <a:latin typeface="+mj-lt"/>
              </a:defRPr>
            </a:lvl1pPr>
          </a:lstStyle>
          <a:p>
            <a:pPr marL="228600" indent="-228600">
              <a:spcBef>
                <a:spcPts val="0"/>
              </a:spcBef>
            </a:pPr>
            <a:r>
              <a:rPr lang="en-GB" dirty="0"/>
              <a:t>Title</a:t>
            </a:r>
          </a:p>
        </p:txBody>
      </p:sp>
      <p:sp>
        <p:nvSpPr>
          <p:cNvPr id="4" name="Text Placeholder 13"/>
          <p:cNvSpPr>
            <a:spLocks noGrp="1"/>
          </p:cNvSpPr>
          <p:nvPr>
            <p:ph type="body" hasCustomPrompt="1" sz="quarter" idx="19"/>
          </p:nvPr>
        </p:nvSpPr>
        <p:spPr bwMode="white">
          <a:xfrm>
            <a:off x="4661186" y="2168860"/>
            <a:ext cx="1431706" cy="223200"/>
          </a:xfrm>
          <a:prstGeom prst="rect">
            <a:avLst/>
          </a:prstGeom>
          <a:ln>
            <a:headEnd type="none"/>
            <a:tailEnd type="none"/>
          </a:ln>
        </p:spPr>
        <p:txBody>
          <a:bodyPr lIns="0" rIns="108000" wrap="square"/>
          <a:lstStyle>
            <a:lvl1pPr marL="0" indent="0" rtl="0">
              <a:buFont typeface="Arial"/>
              <a:buNone/>
              <a:defRPr lang="en-US" sz="1000" b="1" dirty="0">
                <a:solidFill>
                  <a:schemeClr val="tx1"/>
                </a:solidFill>
                <a:latin typeface="+mj-lt"/>
                <a:ea typeface="Verdana"/>
              </a:defRPr>
            </a:lvl1pPr>
          </a:lstStyle>
          <a:p>
            <a:pPr marL="228600" indent="-228600"/>
            <a:r>
              <a:rPr lang="en-GB" dirty="0"/>
              <a:t>Surname Name</a:t>
            </a:r>
          </a:p>
        </p:txBody>
      </p:sp>
      <p:sp>
        <p:nvSpPr>
          <p:cNvPr id="8" name="Text Placeholder 13"/>
          <p:cNvSpPr>
            <a:spLocks noGrp="1"/>
          </p:cNvSpPr>
          <p:nvPr>
            <p:ph type="body" hasCustomPrompt="1" sz="quarter" idx="23"/>
          </p:nvPr>
        </p:nvSpPr>
        <p:spPr bwMode="white">
          <a:xfrm>
            <a:off x="4661186" y="2392062"/>
            <a:ext cx="1431706" cy="223090"/>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13" name="Text Placeholder 13"/>
          <p:cNvSpPr>
            <a:spLocks noGrp="1"/>
          </p:cNvSpPr>
          <p:nvPr>
            <p:ph type="body" hasCustomPrompt="1" sz="quarter" idx="27"/>
          </p:nvPr>
        </p:nvSpPr>
        <p:spPr bwMode="white">
          <a:xfrm>
            <a:off x="6092892" y="2168860"/>
            <a:ext cx="1431706" cy="223200"/>
          </a:xfrm>
          <a:prstGeom prst="rect">
            <a:avLst/>
          </a:prstGeom>
          <a:ln>
            <a:headEnd type="none"/>
            <a:tailEnd type="none"/>
          </a:ln>
        </p:spPr>
        <p:txBody>
          <a:bodyPr lIns="0" rIns="108000" wrap="square"/>
          <a:lstStyle>
            <a:lvl1pPr marL="0" indent="0" rtl="0">
              <a:buFont typeface="Arial"/>
              <a:buNone/>
              <a:defRPr lang="en-US" sz="1000" b="1" dirty="0">
                <a:solidFill>
                  <a:schemeClr val="tx1"/>
                </a:solidFill>
                <a:latin typeface="+mj-lt"/>
                <a:ea typeface="Verdana"/>
              </a:defRPr>
            </a:lvl1pPr>
          </a:lstStyle>
          <a:p>
            <a:pPr marL="228600" indent="-228600"/>
            <a:r>
              <a:rPr lang="en-GB" dirty="0"/>
              <a:t>Surname Name</a:t>
            </a:r>
          </a:p>
        </p:txBody>
      </p:sp>
      <p:sp>
        <p:nvSpPr>
          <p:cNvPr id="14" name="Text Placeholder 13"/>
          <p:cNvSpPr>
            <a:spLocks noGrp="1"/>
          </p:cNvSpPr>
          <p:nvPr>
            <p:ph type="body" hasCustomPrompt="1" sz="quarter" idx="28"/>
          </p:nvPr>
        </p:nvSpPr>
        <p:spPr bwMode="white">
          <a:xfrm>
            <a:off x="6092892" y="2392062"/>
            <a:ext cx="1431706" cy="223090"/>
          </a:xfrm>
          <a:prstGeom prst="rect">
            <a:avLst/>
          </a:prstGeom>
          <a:ln>
            <a:headEnd type="none"/>
            <a:tailEnd type="none"/>
          </a:ln>
        </p:spPr>
        <p:txBody>
          <a:bodyPr lIns="0" rIns="108000" wrap="square"/>
          <a:lstStyle>
            <a:lvl1pPr marL="0" indent="0" rtl="0">
              <a:buFont typeface="Arial"/>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31" name="Text Placeholder 13"/>
          <p:cNvSpPr>
            <a:spLocks noGrp="1"/>
          </p:cNvSpPr>
          <p:nvPr>
            <p:ph type="body" hasCustomPrompt="1" sz="quarter" idx="31"/>
          </p:nvPr>
        </p:nvSpPr>
        <p:spPr bwMode="white">
          <a:xfrm>
            <a:off x="7524599" y="2168860"/>
            <a:ext cx="1431706" cy="223200"/>
          </a:xfrm>
          <a:prstGeom prst="rect">
            <a:avLst/>
          </a:prstGeom>
          <a:ln>
            <a:headEnd type="none"/>
            <a:tailEnd type="none"/>
          </a:ln>
        </p:spPr>
        <p:txBody>
          <a:bodyPr lIns="0" rIns="108000" wrap="square"/>
          <a:lstStyle>
            <a:lvl1pPr marL="0" indent="0" rtl="0">
              <a:buFont typeface="Arial"/>
              <a:buNone/>
              <a:defRPr lang="en-US" sz="1000" b="1" dirty="0">
                <a:solidFill>
                  <a:schemeClr val="tx1"/>
                </a:solidFill>
                <a:latin typeface="+mj-lt"/>
                <a:ea typeface="Verdana"/>
              </a:defRPr>
            </a:lvl1pPr>
          </a:lstStyle>
          <a:p>
            <a:pPr marL="228600" indent="-228600"/>
            <a:r>
              <a:rPr lang="en-GB" dirty="0"/>
              <a:t>Surname Name</a:t>
            </a:r>
          </a:p>
        </p:txBody>
      </p:sp>
      <p:sp>
        <p:nvSpPr>
          <p:cNvPr id="32" name="Text Placeholder 13"/>
          <p:cNvSpPr>
            <a:spLocks noGrp="1"/>
          </p:cNvSpPr>
          <p:nvPr>
            <p:ph type="body" hasCustomPrompt="1" sz="quarter" idx="32"/>
          </p:nvPr>
        </p:nvSpPr>
        <p:spPr bwMode="white">
          <a:xfrm>
            <a:off x="7524599" y="2392062"/>
            <a:ext cx="1431706" cy="223090"/>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36" name="Text Placeholder 13"/>
          <p:cNvSpPr>
            <a:spLocks noGrp="1"/>
          </p:cNvSpPr>
          <p:nvPr>
            <p:ph type="body" hasCustomPrompt="1" sz="quarter" idx="36"/>
          </p:nvPr>
        </p:nvSpPr>
        <p:spPr bwMode="white">
          <a:xfrm>
            <a:off x="3229480" y="2168860"/>
            <a:ext cx="1431706" cy="223200"/>
          </a:xfrm>
          <a:prstGeom prst="rect">
            <a:avLst/>
          </a:prstGeom>
          <a:ln>
            <a:headEnd type="none"/>
            <a:tailEnd type="none"/>
          </a:ln>
        </p:spPr>
        <p:txBody>
          <a:bodyPr lIns="0" rIns="108000" wrap="square"/>
          <a:lstStyle>
            <a:lvl1pPr marL="0" indent="0" rtl="0">
              <a:buFont typeface="Arial"/>
              <a:buNone/>
              <a:defRPr lang="en-US" sz="1000" b="1" dirty="0">
                <a:solidFill>
                  <a:schemeClr val="tx1"/>
                </a:solidFill>
                <a:latin typeface="+mj-lt"/>
                <a:ea typeface="Verdana"/>
              </a:defRPr>
            </a:lvl1pPr>
          </a:lstStyle>
          <a:p>
            <a:pPr marL="228600" indent="-228600"/>
            <a:r>
              <a:rPr lang="en-GB" dirty="0"/>
              <a:t>Surname Name</a:t>
            </a:r>
          </a:p>
        </p:txBody>
      </p:sp>
      <p:sp>
        <p:nvSpPr>
          <p:cNvPr id="37" name="Text Placeholder 13"/>
          <p:cNvSpPr>
            <a:spLocks noGrp="1"/>
          </p:cNvSpPr>
          <p:nvPr>
            <p:ph type="body" hasCustomPrompt="1" sz="quarter" idx="37"/>
          </p:nvPr>
        </p:nvSpPr>
        <p:spPr bwMode="white">
          <a:xfrm>
            <a:off x="3229480" y="2392062"/>
            <a:ext cx="1431706" cy="223090"/>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25" name="Footer Placeholder 4"/>
          <p:cNvSpPr txBox="1">
            <a:spLocks noChangeArrowheads="1"/>
          </p:cNvSpPr>
          <p:nvPr userDrawn="1"/>
        </p:nvSpPr>
        <p:spPr bwMode="white">
          <a:xfrm>
            <a:off x="371474" y="6661114"/>
            <a:ext cx="2380460" cy="123111"/>
          </a:xfrm>
          <a:prstGeom prst="rect">
            <a:avLst/>
          </a:prstGeom>
          <a:ln>
            <a:headEnd type="none"/>
            <a:tailEnd type="none"/>
          </a:ln>
        </p:spPr>
        <p:txBody>
          <a:bodyPr lIns="0" tIns="0" rIns="0" bIns="0" anchor="ctr" wrap="none">
            <a:spAutoFit/>
          </a:bodyPr>
          <a:lstStyle>
            <a:defPPr defTabSz="914400">
              <a:defRPr lang="en-US" dirty="0"/>
            </a:defPPr>
            <a:lvl1pPr marL="0" rtl="0" algn="r" defTabSz="914400">
              <a:defRPr sz="900" kern="1200" dirty="0">
                <a:solidFill>
                  <a:schemeClr val="tx1"/>
                </a:solidFill>
                <a:latin typeface="Verdana Pro"/>
                <a:ea typeface="+mn-e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algn="l" defTabSz="914400"/>
            <a:r>
              <a:rPr lang="en-GB" sz="800" dirty="0">
                <a:solidFill>
                  <a:schemeClr val="tx1"/>
                </a:solidFill>
                <a:latin typeface="+mn-lt"/>
                <a:ea typeface="Verdana"/>
              </a:rPr>
              <a:t>Internal | Client confidential | Strictly confidential</a:t>
            </a:r>
          </a:p>
        </p:txBody>
      </p:sp>
      <p:sp>
        <p:nvSpPr>
          <p:cNvPr id="18" name="Bildplatzhalter 17"/>
          <p:cNvSpPr>
            <a:spLocks noGrp="1"/>
          </p:cNvSpPr>
          <p:nvPr>
            <p:ph type="pic" hasCustomPrompt="1" sz="quarter" idx="42"/>
          </p:nvPr>
        </p:nvSpPr>
        <p:spPr bwMode="white">
          <a:xfrm>
            <a:off x="3229480" y="573087"/>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lvl1pPr>
          </a:lstStyle>
          <a:p>
            <a:pPr/>
            <a:r>
              <a:rPr lang="en-GB" dirty="0"/>
              <a:t>CLICK ICON TO INSERT PICTURE</a:t>
            </a:r>
          </a:p>
        </p:txBody>
      </p:sp>
      <p:sp>
        <p:nvSpPr>
          <p:cNvPr id="44" name="Bildplatzhalter 17"/>
          <p:cNvSpPr>
            <a:spLocks noGrp="1"/>
          </p:cNvSpPr>
          <p:nvPr>
            <p:ph type="pic" hasCustomPrompt="1" sz="quarter" idx="43"/>
          </p:nvPr>
        </p:nvSpPr>
        <p:spPr bwMode="white">
          <a:xfrm>
            <a:off x="4661186" y="573087"/>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lvl1pPr>
          </a:lstStyle>
          <a:p>
            <a:pPr/>
            <a:r>
              <a:rPr lang="en-GB" dirty="0"/>
              <a:t>CLICK ICON TO INSERT PICTURE</a:t>
            </a:r>
          </a:p>
        </p:txBody>
      </p:sp>
      <p:sp>
        <p:nvSpPr>
          <p:cNvPr id="45" name="Bildplatzhalter 17"/>
          <p:cNvSpPr>
            <a:spLocks noGrp="1"/>
          </p:cNvSpPr>
          <p:nvPr>
            <p:ph type="pic" hasCustomPrompt="1" sz="quarter" idx="44"/>
          </p:nvPr>
        </p:nvSpPr>
        <p:spPr bwMode="white">
          <a:xfrm>
            <a:off x="6092892" y="573087"/>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lvl1pPr>
          </a:lstStyle>
          <a:p>
            <a:pPr/>
            <a:r>
              <a:rPr lang="en-GB" dirty="0"/>
              <a:t>CLICK ICON TO INSERT PICTURE</a:t>
            </a:r>
          </a:p>
        </p:txBody>
      </p:sp>
      <p:sp>
        <p:nvSpPr>
          <p:cNvPr id="46" name="Bildplatzhalter 17"/>
          <p:cNvSpPr>
            <a:spLocks noGrp="1"/>
          </p:cNvSpPr>
          <p:nvPr>
            <p:ph type="pic" hasCustomPrompt="1" sz="quarter" idx="45"/>
          </p:nvPr>
        </p:nvSpPr>
        <p:spPr bwMode="white">
          <a:xfrm>
            <a:off x="7524598" y="573087"/>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lvl1pPr>
          </a:lstStyle>
          <a:p>
            <a:pPr/>
            <a:r>
              <a:rPr lang="en-GB" dirty="0"/>
              <a:t>CLICK ICON TO INSERT PICTURE</a:t>
            </a:r>
          </a:p>
        </p:txBody>
      </p:sp>
      <p:sp>
        <p:nvSpPr>
          <p:cNvPr id="47" name="Bildplatzhalter 17"/>
          <p:cNvSpPr>
            <a:spLocks noGrp="1"/>
          </p:cNvSpPr>
          <p:nvPr>
            <p:ph type="pic" hasCustomPrompt="1" sz="quarter" idx="46"/>
          </p:nvPr>
        </p:nvSpPr>
        <p:spPr bwMode="white">
          <a:xfrm>
            <a:off x="8956304" y="573087"/>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lvl1pPr>
          </a:lstStyle>
          <a:p>
            <a:pPr/>
            <a:r>
              <a:rPr lang="en-GB" dirty="0"/>
              <a:t>CLICK ICON TO INSERT PICTURE</a:t>
            </a:r>
          </a:p>
        </p:txBody>
      </p:sp>
      <p:sp>
        <p:nvSpPr>
          <p:cNvPr id="48" name="Bildplatzhalter 17"/>
          <p:cNvSpPr>
            <a:spLocks noGrp="1"/>
          </p:cNvSpPr>
          <p:nvPr>
            <p:ph type="pic" hasCustomPrompt="1" sz="quarter" idx="47"/>
          </p:nvPr>
        </p:nvSpPr>
        <p:spPr bwMode="white">
          <a:xfrm>
            <a:off x="10388009" y="573087"/>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lvl1pPr>
          </a:lstStyle>
          <a:p>
            <a:pPr/>
            <a:r>
              <a:rPr lang="en-GB" dirty="0"/>
              <a:t>CLICK ICON TO INSERT PICTURE</a:t>
            </a:r>
          </a:p>
        </p:txBody>
      </p:sp>
      <p:sp>
        <p:nvSpPr>
          <p:cNvPr id="49" name="Text Placeholder 13"/>
          <p:cNvSpPr>
            <a:spLocks noGrp="1"/>
          </p:cNvSpPr>
          <p:nvPr>
            <p:ph type="body" hasCustomPrompt="1" sz="quarter" idx="48"/>
          </p:nvPr>
        </p:nvSpPr>
        <p:spPr bwMode="white">
          <a:xfrm>
            <a:off x="8956303" y="2168860"/>
            <a:ext cx="1431706" cy="223200"/>
          </a:xfrm>
          <a:prstGeom prst="rect">
            <a:avLst/>
          </a:prstGeom>
          <a:ln>
            <a:headEnd type="none"/>
            <a:tailEnd type="none"/>
          </a:ln>
        </p:spPr>
        <p:txBody>
          <a:bodyPr lIns="0" rIns="108000" wrap="square"/>
          <a:lstStyle>
            <a:lvl1pPr marL="0" indent="0" rtl="0">
              <a:buFont typeface="Arial"/>
              <a:buNone/>
              <a:defRPr lang="en-US" sz="1000" b="1" dirty="0">
                <a:solidFill>
                  <a:schemeClr val="tx1"/>
                </a:solidFill>
                <a:latin typeface="+mj-lt"/>
                <a:ea typeface="Verdana"/>
              </a:defRPr>
            </a:lvl1pPr>
          </a:lstStyle>
          <a:p>
            <a:pPr marL="228600" indent="-228600"/>
            <a:r>
              <a:rPr lang="en-GB" dirty="0"/>
              <a:t>Surname Name</a:t>
            </a:r>
          </a:p>
        </p:txBody>
      </p:sp>
      <p:sp>
        <p:nvSpPr>
          <p:cNvPr id="50" name="Text Placeholder 13"/>
          <p:cNvSpPr>
            <a:spLocks noGrp="1"/>
          </p:cNvSpPr>
          <p:nvPr>
            <p:ph type="body" hasCustomPrompt="1" sz="quarter" idx="49"/>
          </p:nvPr>
        </p:nvSpPr>
        <p:spPr bwMode="white">
          <a:xfrm>
            <a:off x="8956303" y="2392062"/>
            <a:ext cx="1431706" cy="223090"/>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53" name="Text Placeholder 13"/>
          <p:cNvSpPr>
            <a:spLocks noGrp="1"/>
          </p:cNvSpPr>
          <p:nvPr>
            <p:ph type="body" hasCustomPrompt="1" sz="quarter" idx="52"/>
          </p:nvPr>
        </p:nvSpPr>
        <p:spPr bwMode="white">
          <a:xfrm>
            <a:off x="10388009" y="2168860"/>
            <a:ext cx="1431706" cy="223200"/>
          </a:xfrm>
          <a:prstGeom prst="rect">
            <a:avLst/>
          </a:prstGeom>
          <a:ln>
            <a:headEnd type="none"/>
            <a:tailEnd type="none"/>
          </a:ln>
        </p:spPr>
        <p:txBody>
          <a:bodyPr lIns="0" rIns="108000" wrap="square"/>
          <a:lstStyle>
            <a:lvl1pPr marL="0" indent="0" rtl="0">
              <a:buFont typeface="Arial"/>
              <a:buNone/>
              <a:defRPr lang="en-US" sz="1000" b="1" dirty="0">
                <a:solidFill>
                  <a:schemeClr val="tx1"/>
                </a:solidFill>
                <a:latin typeface="+mj-lt"/>
                <a:ea typeface="Verdana"/>
              </a:defRPr>
            </a:lvl1pPr>
          </a:lstStyle>
          <a:p>
            <a:pPr marL="228600" indent="-228600"/>
            <a:r>
              <a:rPr lang="en-GB" dirty="0"/>
              <a:t>Surname Name</a:t>
            </a:r>
          </a:p>
        </p:txBody>
      </p:sp>
      <p:sp>
        <p:nvSpPr>
          <p:cNvPr id="54" name="Text Placeholder 13"/>
          <p:cNvSpPr>
            <a:spLocks noGrp="1"/>
          </p:cNvSpPr>
          <p:nvPr>
            <p:ph type="body" hasCustomPrompt="1" sz="quarter" idx="53"/>
          </p:nvPr>
        </p:nvSpPr>
        <p:spPr bwMode="white">
          <a:xfrm>
            <a:off x="10388009" y="2392062"/>
            <a:ext cx="1431706" cy="223090"/>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57" name="Text Placeholder 13"/>
          <p:cNvSpPr>
            <a:spLocks noGrp="1"/>
          </p:cNvSpPr>
          <p:nvPr>
            <p:ph type="body" hasCustomPrompt="1" sz="quarter" idx="54"/>
          </p:nvPr>
        </p:nvSpPr>
        <p:spPr bwMode="white">
          <a:xfrm>
            <a:off x="4661186" y="4629169"/>
            <a:ext cx="1431706" cy="223200"/>
          </a:xfrm>
          <a:prstGeom prst="rect">
            <a:avLst/>
          </a:prstGeom>
          <a:ln>
            <a:headEnd type="none"/>
            <a:tailEnd type="none"/>
          </a:ln>
        </p:spPr>
        <p:txBody>
          <a:bodyPr lIns="0" rIns="108000" wrap="square"/>
          <a:lstStyle>
            <a:lvl1pPr marL="0" indent="0" rtl="0">
              <a:buNone/>
              <a:defRPr lang="en-US" sz="1000" b="1" dirty="0">
                <a:solidFill>
                  <a:schemeClr val="tx1"/>
                </a:solidFill>
                <a:latin typeface="+mj-lt"/>
                <a:ea typeface="Verdana"/>
              </a:defRPr>
            </a:lvl1pPr>
          </a:lstStyle>
          <a:p>
            <a:pPr marL="228600" indent="-228600"/>
            <a:r>
              <a:rPr lang="en-GB" dirty="0"/>
              <a:t>Surname Name</a:t>
            </a:r>
          </a:p>
        </p:txBody>
      </p:sp>
      <p:sp>
        <p:nvSpPr>
          <p:cNvPr id="58" name="Text Placeholder 13"/>
          <p:cNvSpPr>
            <a:spLocks noGrp="1"/>
          </p:cNvSpPr>
          <p:nvPr>
            <p:ph type="body" hasCustomPrompt="1" sz="quarter" idx="55"/>
          </p:nvPr>
        </p:nvSpPr>
        <p:spPr bwMode="white">
          <a:xfrm>
            <a:off x="4661186" y="4852371"/>
            <a:ext cx="1431706" cy="223090"/>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59" name="Text Placeholder 13"/>
          <p:cNvSpPr>
            <a:spLocks noGrp="1"/>
          </p:cNvSpPr>
          <p:nvPr>
            <p:ph type="body" hasCustomPrompt="1" sz="quarter" idx="56"/>
          </p:nvPr>
        </p:nvSpPr>
        <p:spPr bwMode="white">
          <a:xfrm>
            <a:off x="6092892" y="4629169"/>
            <a:ext cx="1431706" cy="223200"/>
          </a:xfrm>
          <a:prstGeom prst="rect">
            <a:avLst/>
          </a:prstGeom>
          <a:ln>
            <a:headEnd type="none"/>
            <a:tailEnd type="none"/>
          </a:ln>
        </p:spPr>
        <p:txBody>
          <a:bodyPr lIns="0" rIns="108000" wrap="square"/>
          <a:lstStyle>
            <a:lvl1pPr marL="0" indent="0" rtl="0">
              <a:buNone/>
              <a:defRPr lang="en-US" sz="1000" b="1" dirty="0">
                <a:solidFill>
                  <a:schemeClr val="tx1"/>
                </a:solidFill>
                <a:latin typeface="+mj-lt"/>
                <a:ea typeface="Verdana"/>
              </a:defRPr>
            </a:lvl1pPr>
          </a:lstStyle>
          <a:p>
            <a:pPr marL="228600" indent="-228600"/>
            <a:r>
              <a:rPr lang="en-GB" dirty="0"/>
              <a:t>Surname Name</a:t>
            </a:r>
          </a:p>
        </p:txBody>
      </p:sp>
      <p:sp>
        <p:nvSpPr>
          <p:cNvPr id="60" name="Text Placeholder 13"/>
          <p:cNvSpPr>
            <a:spLocks noGrp="1"/>
          </p:cNvSpPr>
          <p:nvPr>
            <p:ph type="body" hasCustomPrompt="1" sz="quarter" idx="57"/>
          </p:nvPr>
        </p:nvSpPr>
        <p:spPr bwMode="white">
          <a:xfrm>
            <a:off x="6092892" y="4852371"/>
            <a:ext cx="1431706" cy="223090"/>
          </a:xfrm>
          <a:prstGeom prst="rect">
            <a:avLst/>
          </a:prstGeom>
          <a:ln>
            <a:headEnd type="none"/>
            <a:tailEnd type="none"/>
          </a:ln>
        </p:spPr>
        <p:txBody>
          <a:bodyPr lIns="0" rIns="108000" wrap="square"/>
          <a:lstStyle>
            <a:lvl1pPr marL="0" indent="0" rtl="0">
              <a:buFont typeface="Arial"/>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61" name="Text Placeholder 13"/>
          <p:cNvSpPr>
            <a:spLocks noGrp="1"/>
          </p:cNvSpPr>
          <p:nvPr>
            <p:ph type="body" hasCustomPrompt="1" sz="quarter" idx="58"/>
          </p:nvPr>
        </p:nvSpPr>
        <p:spPr bwMode="white">
          <a:xfrm>
            <a:off x="7524599" y="4629169"/>
            <a:ext cx="1431706" cy="223200"/>
          </a:xfrm>
          <a:prstGeom prst="rect">
            <a:avLst/>
          </a:prstGeom>
          <a:ln>
            <a:headEnd type="none"/>
            <a:tailEnd type="none"/>
          </a:ln>
        </p:spPr>
        <p:txBody>
          <a:bodyPr lIns="0" rIns="108000" wrap="square"/>
          <a:lstStyle>
            <a:lvl1pPr marL="0" indent="0" rtl="0">
              <a:buNone/>
              <a:defRPr lang="en-US" sz="1000" b="1" dirty="0">
                <a:solidFill>
                  <a:schemeClr val="tx1"/>
                </a:solidFill>
                <a:latin typeface="+mj-lt"/>
                <a:ea typeface="Verdana"/>
              </a:defRPr>
            </a:lvl1pPr>
          </a:lstStyle>
          <a:p>
            <a:pPr marL="228600" indent="-228600"/>
            <a:r>
              <a:rPr lang="en-GB" dirty="0"/>
              <a:t>Surname Name</a:t>
            </a:r>
          </a:p>
        </p:txBody>
      </p:sp>
      <p:sp>
        <p:nvSpPr>
          <p:cNvPr id="62" name="Text Placeholder 13"/>
          <p:cNvSpPr>
            <a:spLocks noGrp="1"/>
          </p:cNvSpPr>
          <p:nvPr>
            <p:ph type="body" hasCustomPrompt="1" sz="quarter" idx="59"/>
          </p:nvPr>
        </p:nvSpPr>
        <p:spPr bwMode="white">
          <a:xfrm>
            <a:off x="7524599" y="4852371"/>
            <a:ext cx="1431706" cy="223090"/>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63" name="Text Placeholder 13"/>
          <p:cNvSpPr>
            <a:spLocks noGrp="1"/>
          </p:cNvSpPr>
          <p:nvPr>
            <p:ph type="body" hasCustomPrompt="1" sz="quarter" idx="60"/>
          </p:nvPr>
        </p:nvSpPr>
        <p:spPr bwMode="white">
          <a:xfrm>
            <a:off x="3229480" y="4629169"/>
            <a:ext cx="1431706" cy="223200"/>
          </a:xfrm>
          <a:prstGeom prst="rect">
            <a:avLst/>
          </a:prstGeom>
          <a:ln>
            <a:headEnd type="none"/>
            <a:tailEnd type="none"/>
          </a:ln>
        </p:spPr>
        <p:txBody>
          <a:bodyPr lIns="0" rIns="108000" wrap="square"/>
          <a:lstStyle>
            <a:lvl1pPr marL="0" indent="0" rtl="0">
              <a:buNone/>
              <a:defRPr lang="en-US" sz="1000" b="1" dirty="0">
                <a:solidFill>
                  <a:schemeClr val="tx1"/>
                </a:solidFill>
                <a:latin typeface="+mj-lt"/>
                <a:ea typeface="Verdana"/>
              </a:defRPr>
            </a:lvl1pPr>
          </a:lstStyle>
          <a:p>
            <a:pPr marL="228600" indent="-228600"/>
            <a:r>
              <a:rPr lang="en-GB" dirty="0"/>
              <a:t>Surname Name</a:t>
            </a:r>
          </a:p>
        </p:txBody>
      </p:sp>
      <p:sp>
        <p:nvSpPr>
          <p:cNvPr id="64" name="Text Placeholder 13"/>
          <p:cNvSpPr>
            <a:spLocks noGrp="1"/>
          </p:cNvSpPr>
          <p:nvPr>
            <p:ph type="body" hasCustomPrompt="1" sz="quarter" idx="61"/>
          </p:nvPr>
        </p:nvSpPr>
        <p:spPr bwMode="white">
          <a:xfrm>
            <a:off x="3229480" y="4852371"/>
            <a:ext cx="1431706" cy="223090"/>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65" name="Bildplatzhalter 17"/>
          <p:cNvSpPr>
            <a:spLocks noGrp="1"/>
          </p:cNvSpPr>
          <p:nvPr>
            <p:ph type="pic" hasCustomPrompt="1" sz="quarter" idx="62"/>
          </p:nvPr>
        </p:nvSpPr>
        <p:spPr bwMode="white">
          <a:xfrm>
            <a:off x="3229480" y="3033396"/>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lvl1pPr>
          </a:lstStyle>
          <a:p>
            <a:pPr/>
            <a:r>
              <a:rPr lang="en-GB" dirty="0"/>
              <a:t>CLICK ICON TO INSERT PICTURE</a:t>
            </a:r>
          </a:p>
        </p:txBody>
      </p:sp>
      <p:sp>
        <p:nvSpPr>
          <p:cNvPr id="66" name="Bildplatzhalter 17"/>
          <p:cNvSpPr>
            <a:spLocks noGrp="1"/>
          </p:cNvSpPr>
          <p:nvPr>
            <p:ph type="pic" hasCustomPrompt="1" sz="quarter" idx="63"/>
          </p:nvPr>
        </p:nvSpPr>
        <p:spPr bwMode="white">
          <a:xfrm>
            <a:off x="4661186" y="3033396"/>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lvl1pPr>
          </a:lstStyle>
          <a:p>
            <a:pPr/>
            <a:r>
              <a:rPr lang="en-GB" dirty="0"/>
              <a:t>CLICK ICON TO INSERT PICTURE</a:t>
            </a:r>
          </a:p>
        </p:txBody>
      </p:sp>
      <p:sp>
        <p:nvSpPr>
          <p:cNvPr id="67" name="Bildplatzhalter 17"/>
          <p:cNvSpPr>
            <a:spLocks noGrp="1"/>
          </p:cNvSpPr>
          <p:nvPr>
            <p:ph type="pic" hasCustomPrompt="1" sz="quarter" idx="64"/>
          </p:nvPr>
        </p:nvSpPr>
        <p:spPr bwMode="white">
          <a:xfrm>
            <a:off x="6092892" y="3033396"/>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lvl1pPr>
          </a:lstStyle>
          <a:p>
            <a:pPr/>
            <a:r>
              <a:rPr lang="en-GB" dirty="0"/>
              <a:t>CLICK ICON TO INSERT PICTURE</a:t>
            </a:r>
          </a:p>
        </p:txBody>
      </p:sp>
      <p:sp>
        <p:nvSpPr>
          <p:cNvPr id="68" name="Bildplatzhalter 17"/>
          <p:cNvSpPr>
            <a:spLocks noGrp="1"/>
          </p:cNvSpPr>
          <p:nvPr>
            <p:ph type="pic" hasCustomPrompt="1" sz="quarter" idx="65"/>
          </p:nvPr>
        </p:nvSpPr>
        <p:spPr bwMode="white">
          <a:xfrm>
            <a:off x="7524598" y="3033396"/>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lvl1pPr>
          </a:lstStyle>
          <a:p>
            <a:pPr/>
            <a:r>
              <a:rPr lang="en-GB" dirty="0"/>
              <a:t>CLICK ICON TO INSERT PICTURE</a:t>
            </a:r>
          </a:p>
        </p:txBody>
      </p:sp>
      <p:sp>
        <p:nvSpPr>
          <p:cNvPr id="69" name="Bildplatzhalter 17"/>
          <p:cNvSpPr>
            <a:spLocks noGrp="1"/>
          </p:cNvSpPr>
          <p:nvPr>
            <p:ph type="pic" hasCustomPrompt="1" sz="quarter" idx="66"/>
          </p:nvPr>
        </p:nvSpPr>
        <p:spPr bwMode="white">
          <a:xfrm>
            <a:off x="8956304" y="3033396"/>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lvl1pPr>
          </a:lstStyle>
          <a:p>
            <a:pPr/>
            <a:r>
              <a:rPr lang="en-GB" dirty="0"/>
              <a:t>CLICK ICON TO INSERT PICTURE</a:t>
            </a:r>
          </a:p>
        </p:txBody>
      </p:sp>
      <p:sp>
        <p:nvSpPr>
          <p:cNvPr id="70" name="Bildplatzhalter 17"/>
          <p:cNvSpPr>
            <a:spLocks noGrp="1"/>
          </p:cNvSpPr>
          <p:nvPr>
            <p:ph type="pic" hasCustomPrompt="1" sz="quarter" idx="67"/>
          </p:nvPr>
        </p:nvSpPr>
        <p:spPr bwMode="white">
          <a:xfrm>
            <a:off x="10388009" y="3033396"/>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lvl1pPr>
          </a:lstStyle>
          <a:p>
            <a:pPr/>
            <a:r>
              <a:rPr lang="en-GB" dirty="0"/>
              <a:t>CLICK ICON TO INSERT PICTURE</a:t>
            </a:r>
          </a:p>
        </p:txBody>
      </p:sp>
      <p:sp>
        <p:nvSpPr>
          <p:cNvPr id="71" name="Text Placeholder 13"/>
          <p:cNvSpPr>
            <a:spLocks noGrp="1"/>
          </p:cNvSpPr>
          <p:nvPr>
            <p:ph type="body" hasCustomPrompt="1" sz="quarter" idx="68"/>
          </p:nvPr>
        </p:nvSpPr>
        <p:spPr bwMode="white">
          <a:xfrm>
            <a:off x="8956303" y="4629169"/>
            <a:ext cx="1431706" cy="223200"/>
          </a:xfrm>
          <a:prstGeom prst="rect">
            <a:avLst/>
          </a:prstGeom>
          <a:ln>
            <a:headEnd type="none"/>
            <a:tailEnd type="none"/>
          </a:ln>
        </p:spPr>
        <p:txBody>
          <a:bodyPr lIns="0" rIns="108000" wrap="square"/>
          <a:lstStyle>
            <a:lvl1pPr marL="0" indent="0" rtl="0">
              <a:buNone/>
              <a:defRPr lang="en-US" sz="1000" b="1" dirty="0">
                <a:solidFill>
                  <a:schemeClr val="tx1"/>
                </a:solidFill>
                <a:latin typeface="+mj-lt"/>
                <a:ea typeface="Verdana"/>
              </a:defRPr>
            </a:lvl1pPr>
          </a:lstStyle>
          <a:p>
            <a:pPr marL="228600" indent="-228600"/>
            <a:r>
              <a:rPr lang="en-GB" dirty="0"/>
              <a:t>Surname Name</a:t>
            </a:r>
          </a:p>
        </p:txBody>
      </p:sp>
      <p:sp>
        <p:nvSpPr>
          <p:cNvPr id="72" name="Text Placeholder 13"/>
          <p:cNvSpPr>
            <a:spLocks noGrp="1"/>
          </p:cNvSpPr>
          <p:nvPr>
            <p:ph type="body" hasCustomPrompt="1" sz="quarter" idx="69"/>
          </p:nvPr>
        </p:nvSpPr>
        <p:spPr bwMode="white">
          <a:xfrm>
            <a:off x="8956303" y="4852371"/>
            <a:ext cx="1431706" cy="223090"/>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73" name="Text Placeholder 13"/>
          <p:cNvSpPr>
            <a:spLocks noGrp="1"/>
          </p:cNvSpPr>
          <p:nvPr>
            <p:ph type="body" hasCustomPrompt="1" sz="quarter" idx="70"/>
          </p:nvPr>
        </p:nvSpPr>
        <p:spPr bwMode="white">
          <a:xfrm>
            <a:off x="10388009" y="4629169"/>
            <a:ext cx="1431706" cy="223200"/>
          </a:xfrm>
          <a:prstGeom prst="rect">
            <a:avLst/>
          </a:prstGeom>
          <a:ln>
            <a:headEnd type="none"/>
            <a:tailEnd type="none"/>
          </a:ln>
        </p:spPr>
        <p:txBody>
          <a:bodyPr lIns="0" rIns="108000" wrap="square"/>
          <a:lstStyle>
            <a:lvl1pPr marL="0" indent="0" rtl="0">
              <a:buNone/>
              <a:defRPr lang="en-US" sz="1000" b="1" dirty="0">
                <a:solidFill>
                  <a:schemeClr val="tx1"/>
                </a:solidFill>
                <a:latin typeface="+mj-lt"/>
                <a:ea typeface="Verdana"/>
              </a:defRPr>
            </a:lvl1pPr>
          </a:lstStyle>
          <a:p>
            <a:pPr marL="228600" indent="-228600"/>
            <a:r>
              <a:rPr lang="en-GB" dirty="0"/>
              <a:t>Surname Name</a:t>
            </a:r>
          </a:p>
        </p:txBody>
      </p:sp>
      <p:sp>
        <p:nvSpPr>
          <p:cNvPr id="74" name="Text Placeholder 13"/>
          <p:cNvSpPr>
            <a:spLocks noGrp="1"/>
          </p:cNvSpPr>
          <p:nvPr>
            <p:ph type="body" hasCustomPrompt="1" sz="quarter" idx="71"/>
          </p:nvPr>
        </p:nvSpPr>
        <p:spPr bwMode="white">
          <a:xfrm>
            <a:off x="10388009" y="4852371"/>
            <a:ext cx="1431706" cy="223090"/>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Team | twelve Contacts Grey">
    <p:bg>
      <p:bgPr>
        <a:solidFill>
          <a:srgbClr val="F2F2F2"/>
        </a:solidFill>
      </p:bgPr>
    </p:bg>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9" name="Textplatzhalter 18"/>
          <p:cNvSpPr>
            <a:spLocks noGrp="1"/>
          </p:cNvSpPr>
          <p:nvPr>
            <p:ph type="body" hasCustomPrompt="1" sz="quarter" idx="12"/>
          </p:nvPr>
        </p:nvSpPr>
        <p:spPr bwMode="white">
          <a:xfrm>
            <a:off x="371475" y="307976"/>
            <a:ext cx="2689225" cy="260350"/>
          </a:xfrm>
          <a:prstGeom prst="rect">
            <a:avLst/>
          </a:prstGeom>
          <a:ln>
            <a:headEnd type="none"/>
            <a:tailEnd type="none"/>
          </a:ln>
        </p:spPr>
        <p:txBody>
          <a:bodyPr lIns="0" anchor="ctr" wrap="square"/>
          <a:lstStyle>
            <a:lvl1pPr marL="0" indent="0" rtl="0">
              <a:buNone/>
              <a:defRPr sz="900" dirty="0"/>
            </a:lvl1pPr>
            <a:lvl2pPr>
              <a:defRPr sz="900" dirty="0"/>
            </a:lvl2pPr>
            <a:lvl3pPr>
              <a:defRPr sz="900" dirty="0"/>
            </a:lvl3pPr>
            <a:lvl4pPr>
              <a:defRPr sz="900" dirty="0"/>
            </a:lvl4pPr>
            <a:lvl5pPr>
              <a:defRPr sz="900" dirty="0"/>
            </a:lvl5pPr>
          </a:lstStyle>
          <a:p>
            <a:pPr/>
            <a:r>
              <a:rPr lang="en-GB" dirty="0"/>
              <a:t>Subtitle</a:t>
            </a:r>
          </a:p>
        </p:txBody>
      </p:sp>
      <p:sp>
        <p:nvSpPr>
          <p:cNvPr id="11" name="Textplatzhalter 10"/>
          <p:cNvSpPr>
            <a:spLocks noGrp="1"/>
          </p:cNvSpPr>
          <p:nvPr>
            <p:ph type="body" hasCustomPrompt="1" sz="quarter" idx="13"/>
          </p:nvPr>
        </p:nvSpPr>
        <p:spPr bwMode="white">
          <a:xfrm>
            <a:off x="371475" y="568327"/>
            <a:ext cx="2689225" cy="661986"/>
          </a:xfrm>
          <a:prstGeom prst="rect">
            <a:avLst/>
          </a:prstGeom>
          <a:ln>
            <a:headEnd type="none"/>
            <a:tailEnd type="none"/>
          </a:ln>
        </p:spPr>
        <p:txBody>
          <a:bodyPr lIns="0" tIns="45720" rIns="0" bIns="45720" wrap="square">
            <a:noAutofit/>
          </a:bodyPr>
          <a:lstStyle>
            <a:lvl1pPr marL="0" indent="0" rtl="0">
              <a:buFont typeface="Arial"/>
              <a:buNone/>
              <a:defRPr lang="de-DE" sz="2000" b="1" dirty="0">
                <a:latin typeface="+mj-lt"/>
              </a:defRPr>
            </a:lvl1pPr>
          </a:lstStyle>
          <a:p>
            <a:pPr marL="228600" indent="-228600">
              <a:spcBef>
                <a:spcPts val="0"/>
              </a:spcBef>
            </a:pPr>
            <a:r>
              <a:rPr lang="en-GB" dirty="0"/>
              <a:t>Title</a:t>
            </a:r>
          </a:p>
        </p:txBody>
      </p:sp>
      <p:sp>
        <p:nvSpPr>
          <p:cNvPr id="4" name="Text Placeholder 13"/>
          <p:cNvSpPr>
            <a:spLocks noGrp="1"/>
          </p:cNvSpPr>
          <p:nvPr>
            <p:ph type="body" hasCustomPrompt="1" sz="quarter" idx="19"/>
          </p:nvPr>
        </p:nvSpPr>
        <p:spPr bwMode="white">
          <a:xfrm>
            <a:off x="4661186" y="2168860"/>
            <a:ext cx="1431706" cy="223200"/>
          </a:xfrm>
          <a:prstGeom prst="rect">
            <a:avLst/>
          </a:prstGeom>
          <a:ln>
            <a:headEnd type="none"/>
            <a:tailEnd type="none"/>
          </a:ln>
        </p:spPr>
        <p:txBody>
          <a:bodyPr lIns="0" rIns="108000" wrap="square"/>
          <a:lstStyle>
            <a:lvl1pPr marL="0" indent="0" rtl="0">
              <a:buNone/>
              <a:defRPr lang="en-US" sz="1000" b="1" dirty="0">
                <a:solidFill>
                  <a:schemeClr val="tx1"/>
                </a:solidFill>
                <a:latin typeface="+mj-lt"/>
                <a:ea typeface="Verdana"/>
              </a:defRPr>
            </a:lvl1pPr>
          </a:lstStyle>
          <a:p>
            <a:pPr marL="228600" indent="-228600"/>
            <a:r>
              <a:rPr lang="en-GB" dirty="0"/>
              <a:t>Surname Name</a:t>
            </a:r>
          </a:p>
        </p:txBody>
      </p:sp>
      <p:sp>
        <p:nvSpPr>
          <p:cNvPr id="8" name="Text Placeholder 13"/>
          <p:cNvSpPr>
            <a:spLocks noGrp="1"/>
          </p:cNvSpPr>
          <p:nvPr>
            <p:ph type="body" hasCustomPrompt="1" sz="quarter" idx="23"/>
          </p:nvPr>
        </p:nvSpPr>
        <p:spPr bwMode="white">
          <a:xfrm>
            <a:off x="4661186" y="2392062"/>
            <a:ext cx="1431706" cy="223090"/>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13" name="Text Placeholder 13"/>
          <p:cNvSpPr>
            <a:spLocks noGrp="1"/>
          </p:cNvSpPr>
          <p:nvPr>
            <p:ph type="body" hasCustomPrompt="1" sz="quarter" idx="27"/>
          </p:nvPr>
        </p:nvSpPr>
        <p:spPr bwMode="white">
          <a:xfrm>
            <a:off x="6092892" y="2168860"/>
            <a:ext cx="1431706" cy="223200"/>
          </a:xfrm>
          <a:prstGeom prst="rect">
            <a:avLst/>
          </a:prstGeom>
          <a:ln>
            <a:headEnd type="none"/>
            <a:tailEnd type="none"/>
          </a:ln>
        </p:spPr>
        <p:txBody>
          <a:bodyPr lIns="0" rIns="108000" wrap="square"/>
          <a:lstStyle>
            <a:lvl1pPr marL="0" indent="0" rtl="0">
              <a:buNone/>
              <a:defRPr lang="en-US" sz="1000" b="1" dirty="0">
                <a:solidFill>
                  <a:schemeClr val="tx1"/>
                </a:solidFill>
                <a:latin typeface="+mj-lt"/>
                <a:ea typeface="Verdana"/>
              </a:defRPr>
            </a:lvl1pPr>
          </a:lstStyle>
          <a:p>
            <a:pPr marL="228600" indent="-228600"/>
            <a:r>
              <a:rPr lang="en-GB" dirty="0"/>
              <a:t>Surname Name</a:t>
            </a:r>
          </a:p>
        </p:txBody>
      </p:sp>
      <p:sp>
        <p:nvSpPr>
          <p:cNvPr id="14" name="Text Placeholder 13"/>
          <p:cNvSpPr>
            <a:spLocks noGrp="1"/>
          </p:cNvSpPr>
          <p:nvPr>
            <p:ph type="body" hasCustomPrompt="1" sz="quarter" idx="28"/>
          </p:nvPr>
        </p:nvSpPr>
        <p:spPr bwMode="white">
          <a:xfrm>
            <a:off x="6092892" y="2392062"/>
            <a:ext cx="1431706" cy="223090"/>
          </a:xfrm>
          <a:prstGeom prst="rect">
            <a:avLst/>
          </a:prstGeom>
          <a:ln>
            <a:headEnd type="none"/>
            <a:tailEnd type="none"/>
          </a:ln>
        </p:spPr>
        <p:txBody>
          <a:bodyPr lIns="0" rIns="108000" wrap="square"/>
          <a:lstStyle>
            <a:lvl1pPr marL="0" indent="0" rtl="0">
              <a:buFont typeface="Arial"/>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31" name="Text Placeholder 13"/>
          <p:cNvSpPr>
            <a:spLocks noGrp="1"/>
          </p:cNvSpPr>
          <p:nvPr>
            <p:ph type="body" hasCustomPrompt="1" sz="quarter" idx="31"/>
          </p:nvPr>
        </p:nvSpPr>
        <p:spPr bwMode="white">
          <a:xfrm>
            <a:off x="7524599" y="2168860"/>
            <a:ext cx="1431706" cy="223200"/>
          </a:xfrm>
          <a:prstGeom prst="rect">
            <a:avLst/>
          </a:prstGeom>
          <a:ln>
            <a:headEnd type="none"/>
            <a:tailEnd type="none"/>
          </a:ln>
        </p:spPr>
        <p:txBody>
          <a:bodyPr lIns="0" rIns="108000" wrap="square"/>
          <a:lstStyle>
            <a:lvl1pPr marL="0" indent="0" rtl="0">
              <a:buNone/>
              <a:defRPr lang="en-US" sz="1000" b="1" dirty="0">
                <a:solidFill>
                  <a:schemeClr val="tx1"/>
                </a:solidFill>
                <a:latin typeface="+mj-lt"/>
                <a:ea typeface="Verdana"/>
              </a:defRPr>
            </a:lvl1pPr>
          </a:lstStyle>
          <a:p>
            <a:pPr marL="228600" indent="-228600"/>
            <a:r>
              <a:rPr lang="en-GB" dirty="0"/>
              <a:t>Surname Name</a:t>
            </a:r>
          </a:p>
        </p:txBody>
      </p:sp>
      <p:sp>
        <p:nvSpPr>
          <p:cNvPr id="32" name="Text Placeholder 13"/>
          <p:cNvSpPr>
            <a:spLocks noGrp="1"/>
          </p:cNvSpPr>
          <p:nvPr>
            <p:ph type="body" hasCustomPrompt="1" sz="quarter" idx="32"/>
          </p:nvPr>
        </p:nvSpPr>
        <p:spPr bwMode="white">
          <a:xfrm>
            <a:off x="7524599" y="2392062"/>
            <a:ext cx="1431706" cy="223090"/>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36" name="Text Placeholder 13"/>
          <p:cNvSpPr>
            <a:spLocks noGrp="1"/>
          </p:cNvSpPr>
          <p:nvPr>
            <p:ph type="body" hasCustomPrompt="1" sz="quarter" idx="36"/>
          </p:nvPr>
        </p:nvSpPr>
        <p:spPr bwMode="white">
          <a:xfrm>
            <a:off x="3229480" y="2168860"/>
            <a:ext cx="1431706" cy="223200"/>
          </a:xfrm>
          <a:prstGeom prst="rect">
            <a:avLst/>
          </a:prstGeom>
          <a:ln>
            <a:headEnd type="none"/>
            <a:tailEnd type="none"/>
          </a:ln>
        </p:spPr>
        <p:txBody>
          <a:bodyPr lIns="0" rIns="108000" wrap="square"/>
          <a:lstStyle>
            <a:lvl1pPr marL="0" indent="0" rtl="0">
              <a:buNone/>
              <a:defRPr lang="en-US" sz="1000" b="1" dirty="0">
                <a:solidFill>
                  <a:schemeClr val="tx1"/>
                </a:solidFill>
                <a:latin typeface="+mj-lt"/>
                <a:ea typeface="Verdana"/>
              </a:defRPr>
            </a:lvl1pPr>
          </a:lstStyle>
          <a:p>
            <a:pPr marL="228600" indent="-228600"/>
            <a:r>
              <a:rPr lang="en-GB" dirty="0"/>
              <a:t>Surname Name</a:t>
            </a:r>
          </a:p>
        </p:txBody>
      </p:sp>
      <p:sp>
        <p:nvSpPr>
          <p:cNvPr id="37" name="Text Placeholder 13"/>
          <p:cNvSpPr>
            <a:spLocks noGrp="1"/>
          </p:cNvSpPr>
          <p:nvPr>
            <p:ph type="body" hasCustomPrompt="1" sz="quarter" idx="37"/>
          </p:nvPr>
        </p:nvSpPr>
        <p:spPr bwMode="white">
          <a:xfrm>
            <a:off x="3229480" y="2392062"/>
            <a:ext cx="1431706" cy="223090"/>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25" name="Footer Placeholder 4"/>
          <p:cNvSpPr txBox="1">
            <a:spLocks noChangeArrowheads="1"/>
          </p:cNvSpPr>
          <p:nvPr userDrawn="1"/>
        </p:nvSpPr>
        <p:spPr bwMode="white">
          <a:xfrm>
            <a:off x="371474" y="6661114"/>
            <a:ext cx="2380460" cy="123111"/>
          </a:xfrm>
          <a:prstGeom prst="rect">
            <a:avLst/>
          </a:prstGeom>
          <a:ln>
            <a:headEnd type="none"/>
            <a:tailEnd type="none"/>
          </a:ln>
        </p:spPr>
        <p:txBody>
          <a:bodyPr lIns="0" tIns="0" rIns="0" bIns="0" anchor="ctr" wrap="none">
            <a:spAutoFit/>
          </a:bodyPr>
          <a:lstStyle>
            <a:defPPr defTabSz="914400">
              <a:defRPr lang="en-US" dirty="0"/>
            </a:defPPr>
            <a:lvl1pPr marL="0" rtl="0" algn="r" defTabSz="914400">
              <a:defRPr sz="900" kern="1200" dirty="0">
                <a:solidFill>
                  <a:schemeClr val="tx1"/>
                </a:solidFill>
                <a:latin typeface="Verdana Pro"/>
                <a:ea typeface="+mn-e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algn="l" defTabSz="914400"/>
            <a:r>
              <a:rPr lang="en-GB" sz="800" dirty="0">
                <a:solidFill>
                  <a:schemeClr val="tx1"/>
                </a:solidFill>
                <a:latin typeface="+mn-lt"/>
                <a:ea typeface="Verdana"/>
              </a:rPr>
              <a:t>Internal | Client confidential | Strictly confidential</a:t>
            </a:r>
          </a:p>
        </p:txBody>
      </p:sp>
      <p:sp>
        <p:nvSpPr>
          <p:cNvPr id="18" name="Bildplatzhalter 17"/>
          <p:cNvSpPr>
            <a:spLocks noGrp="1"/>
          </p:cNvSpPr>
          <p:nvPr>
            <p:ph type="pic" hasCustomPrompt="1" sz="quarter" idx="42"/>
          </p:nvPr>
        </p:nvSpPr>
        <p:spPr bwMode="white">
          <a:xfrm>
            <a:off x="3229480" y="573087"/>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lvl1pPr>
          </a:lstStyle>
          <a:p>
            <a:pPr/>
            <a:r>
              <a:rPr lang="en-GB" dirty="0"/>
              <a:t>CLICK ICON TO INSERT PICTURE</a:t>
            </a:r>
          </a:p>
        </p:txBody>
      </p:sp>
      <p:sp>
        <p:nvSpPr>
          <p:cNvPr id="44" name="Bildplatzhalter 17"/>
          <p:cNvSpPr>
            <a:spLocks noGrp="1"/>
          </p:cNvSpPr>
          <p:nvPr>
            <p:ph type="pic" hasCustomPrompt="1" sz="quarter" idx="43"/>
          </p:nvPr>
        </p:nvSpPr>
        <p:spPr bwMode="white">
          <a:xfrm>
            <a:off x="4661186" y="573087"/>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lvl1pPr>
          </a:lstStyle>
          <a:p>
            <a:pPr/>
            <a:r>
              <a:rPr lang="en-GB" dirty="0"/>
              <a:t>CLICK ICON TO INSERT PICTURE</a:t>
            </a:r>
          </a:p>
        </p:txBody>
      </p:sp>
      <p:sp>
        <p:nvSpPr>
          <p:cNvPr id="45" name="Bildplatzhalter 17"/>
          <p:cNvSpPr>
            <a:spLocks noGrp="1"/>
          </p:cNvSpPr>
          <p:nvPr>
            <p:ph type="pic" hasCustomPrompt="1" sz="quarter" idx="44"/>
          </p:nvPr>
        </p:nvSpPr>
        <p:spPr bwMode="white">
          <a:xfrm>
            <a:off x="6092892" y="573087"/>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lvl1pPr>
          </a:lstStyle>
          <a:p>
            <a:pPr/>
            <a:r>
              <a:rPr lang="en-GB" dirty="0"/>
              <a:t>CLICK ICON TO INSERT PICTURE</a:t>
            </a:r>
          </a:p>
        </p:txBody>
      </p:sp>
      <p:sp>
        <p:nvSpPr>
          <p:cNvPr id="46" name="Bildplatzhalter 17"/>
          <p:cNvSpPr>
            <a:spLocks noGrp="1"/>
          </p:cNvSpPr>
          <p:nvPr>
            <p:ph type="pic" hasCustomPrompt="1" sz="quarter" idx="45"/>
          </p:nvPr>
        </p:nvSpPr>
        <p:spPr bwMode="white">
          <a:xfrm>
            <a:off x="7524598" y="573087"/>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lvl1pPr>
          </a:lstStyle>
          <a:p>
            <a:pPr/>
            <a:r>
              <a:rPr lang="en-GB" dirty="0"/>
              <a:t>CLICK ICON TO INSERT PICTURE</a:t>
            </a:r>
          </a:p>
        </p:txBody>
      </p:sp>
      <p:sp>
        <p:nvSpPr>
          <p:cNvPr id="47" name="Bildplatzhalter 17"/>
          <p:cNvSpPr>
            <a:spLocks noGrp="1"/>
          </p:cNvSpPr>
          <p:nvPr>
            <p:ph type="pic" hasCustomPrompt="1" sz="quarter" idx="46"/>
          </p:nvPr>
        </p:nvSpPr>
        <p:spPr bwMode="white">
          <a:xfrm>
            <a:off x="8956304" y="573087"/>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lvl1pPr>
          </a:lstStyle>
          <a:p>
            <a:pPr/>
            <a:r>
              <a:rPr lang="en-GB" dirty="0"/>
              <a:t>CLICK ICON TO INSERT PICTURE</a:t>
            </a:r>
          </a:p>
        </p:txBody>
      </p:sp>
      <p:sp>
        <p:nvSpPr>
          <p:cNvPr id="48" name="Bildplatzhalter 17"/>
          <p:cNvSpPr>
            <a:spLocks noGrp="1"/>
          </p:cNvSpPr>
          <p:nvPr>
            <p:ph type="pic" hasCustomPrompt="1" sz="quarter" idx="47"/>
          </p:nvPr>
        </p:nvSpPr>
        <p:spPr bwMode="white">
          <a:xfrm>
            <a:off x="10388009" y="573087"/>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lvl1pPr>
          </a:lstStyle>
          <a:p>
            <a:pPr/>
            <a:r>
              <a:rPr lang="en-GB" dirty="0"/>
              <a:t>CLICK ICON TO INSERT PICTURE</a:t>
            </a:r>
          </a:p>
        </p:txBody>
      </p:sp>
      <p:sp>
        <p:nvSpPr>
          <p:cNvPr id="49" name="Text Placeholder 13"/>
          <p:cNvSpPr>
            <a:spLocks noGrp="1"/>
          </p:cNvSpPr>
          <p:nvPr>
            <p:ph type="body" hasCustomPrompt="1" sz="quarter" idx="48"/>
          </p:nvPr>
        </p:nvSpPr>
        <p:spPr bwMode="white">
          <a:xfrm>
            <a:off x="8956303" y="2168860"/>
            <a:ext cx="1431706" cy="223200"/>
          </a:xfrm>
          <a:prstGeom prst="rect">
            <a:avLst/>
          </a:prstGeom>
          <a:ln>
            <a:headEnd type="none"/>
            <a:tailEnd type="none"/>
          </a:ln>
        </p:spPr>
        <p:txBody>
          <a:bodyPr lIns="0" rIns="108000" wrap="square"/>
          <a:lstStyle>
            <a:lvl1pPr marL="0" indent="0" rtl="0">
              <a:buNone/>
              <a:defRPr lang="en-US" sz="1000" b="1" dirty="0">
                <a:solidFill>
                  <a:schemeClr val="tx1"/>
                </a:solidFill>
                <a:latin typeface="+mj-lt"/>
                <a:ea typeface="Verdana"/>
              </a:defRPr>
            </a:lvl1pPr>
          </a:lstStyle>
          <a:p>
            <a:pPr marL="228600" indent="-228600"/>
            <a:r>
              <a:rPr lang="en-GB" dirty="0"/>
              <a:t>Surname Name</a:t>
            </a:r>
          </a:p>
        </p:txBody>
      </p:sp>
      <p:sp>
        <p:nvSpPr>
          <p:cNvPr id="50" name="Text Placeholder 13"/>
          <p:cNvSpPr>
            <a:spLocks noGrp="1"/>
          </p:cNvSpPr>
          <p:nvPr>
            <p:ph type="body" hasCustomPrompt="1" sz="quarter" idx="49"/>
          </p:nvPr>
        </p:nvSpPr>
        <p:spPr bwMode="white">
          <a:xfrm>
            <a:off x="8956303" y="2392062"/>
            <a:ext cx="1431706" cy="223090"/>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53" name="Text Placeholder 13"/>
          <p:cNvSpPr>
            <a:spLocks noGrp="1"/>
          </p:cNvSpPr>
          <p:nvPr>
            <p:ph type="body" hasCustomPrompt="1" sz="quarter" idx="52"/>
          </p:nvPr>
        </p:nvSpPr>
        <p:spPr bwMode="white">
          <a:xfrm>
            <a:off x="10388009" y="2168860"/>
            <a:ext cx="1431706" cy="223200"/>
          </a:xfrm>
          <a:prstGeom prst="rect">
            <a:avLst/>
          </a:prstGeom>
          <a:ln>
            <a:headEnd type="none"/>
            <a:tailEnd type="none"/>
          </a:ln>
        </p:spPr>
        <p:txBody>
          <a:bodyPr lIns="0" rIns="108000" wrap="square"/>
          <a:lstStyle>
            <a:lvl1pPr marL="0" indent="0" rtl="0">
              <a:buNone/>
              <a:defRPr lang="en-US" sz="1000" b="1" dirty="0">
                <a:solidFill>
                  <a:schemeClr val="tx1"/>
                </a:solidFill>
                <a:latin typeface="+mj-lt"/>
                <a:ea typeface="Verdana"/>
              </a:defRPr>
            </a:lvl1pPr>
          </a:lstStyle>
          <a:p>
            <a:pPr marL="228600" indent="-228600"/>
            <a:r>
              <a:rPr lang="en-GB" dirty="0"/>
              <a:t>Surname Name</a:t>
            </a:r>
          </a:p>
        </p:txBody>
      </p:sp>
      <p:sp>
        <p:nvSpPr>
          <p:cNvPr id="54" name="Text Placeholder 13"/>
          <p:cNvSpPr>
            <a:spLocks noGrp="1"/>
          </p:cNvSpPr>
          <p:nvPr>
            <p:ph type="body" hasCustomPrompt="1" sz="quarter" idx="53"/>
          </p:nvPr>
        </p:nvSpPr>
        <p:spPr bwMode="white">
          <a:xfrm>
            <a:off x="10388009" y="2392062"/>
            <a:ext cx="1431706" cy="223090"/>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57" name="Text Placeholder 13"/>
          <p:cNvSpPr>
            <a:spLocks noGrp="1"/>
          </p:cNvSpPr>
          <p:nvPr>
            <p:ph type="body" hasCustomPrompt="1" sz="quarter" idx="54"/>
          </p:nvPr>
        </p:nvSpPr>
        <p:spPr bwMode="white">
          <a:xfrm>
            <a:off x="4661186" y="4629169"/>
            <a:ext cx="1431706" cy="223200"/>
          </a:xfrm>
          <a:prstGeom prst="rect">
            <a:avLst/>
          </a:prstGeom>
          <a:ln>
            <a:headEnd type="none"/>
            <a:tailEnd type="none"/>
          </a:ln>
        </p:spPr>
        <p:txBody>
          <a:bodyPr lIns="0" rIns="108000" wrap="square"/>
          <a:lstStyle>
            <a:lvl1pPr marL="0" indent="0" rtl="0">
              <a:buNone/>
              <a:defRPr lang="en-US" sz="1000" b="1" dirty="0">
                <a:solidFill>
                  <a:schemeClr val="tx1"/>
                </a:solidFill>
                <a:latin typeface="+mj-lt"/>
                <a:ea typeface="Verdana"/>
              </a:defRPr>
            </a:lvl1pPr>
          </a:lstStyle>
          <a:p>
            <a:pPr marL="228600" indent="-228600"/>
            <a:r>
              <a:rPr lang="en-GB" dirty="0"/>
              <a:t>Surname Name</a:t>
            </a:r>
          </a:p>
        </p:txBody>
      </p:sp>
      <p:sp>
        <p:nvSpPr>
          <p:cNvPr id="58" name="Text Placeholder 13"/>
          <p:cNvSpPr>
            <a:spLocks noGrp="1"/>
          </p:cNvSpPr>
          <p:nvPr>
            <p:ph type="body" hasCustomPrompt="1" sz="quarter" idx="55"/>
          </p:nvPr>
        </p:nvSpPr>
        <p:spPr bwMode="white">
          <a:xfrm>
            <a:off x="4661186" y="4852371"/>
            <a:ext cx="1431706" cy="223090"/>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59" name="Text Placeholder 13"/>
          <p:cNvSpPr>
            <a:spLocks noGrp="1"/>
          </p:cNvSpPr>
          <p:nvPr>
            <p:ph type="body" hasCustomPrompt="1" sz="quarter" idx="56"/>
          </p:nvPr>
        </p:nvSpPr>
        <p:spPr bwMode="white">
          <a:xfrm>
            <a:off x="6092892" y="4629169"/>
            <a:ext cx="1431706" cy="223200"/>
          </a:xfrm>
          <a:prstGeom prst="rect">
            <a:avLst/>
          </a:prstGeom>
          <a:ln>
            <a:headEnd type="none"/>
            <a:tailEnd type="none"/>
          </a:ln>
        </p:spPr>
        <p:txBody>
          <a:bodyPr lIns="0" rIns="108000" wrap="square"/>
          <a:lstStyle>
            <a:lvl1pPr marL="0" indent="0" rtl="0">
              <a:buNone/>
              <a:defRPr lang="en-US" sz="1000" b="1" dirty="0">
                <a:solidFill>
                  <a:schemeClr val="tx1"/>
                </a:solidFill>
                <a:latin typeface="+mj-lt"/>
                <a:ea typeface="Verdana"/>
              </a:defRPr>
            </a:lvl1pPr>
          </a:lstStyle>
          <a:p>
            <a:pPr marL="228600" indent="-228600"/>
            <a:r>
              <a:rPr lang="en-GB" dirty="0"/>
              <a:t>Surname Name</a:t>
            </a:r>
          </a:p>
        </p:txBody>
      </p:sp>
      <p:sp>
        <p:nvSpPr>
          <p:cNvPr id="60" name="Text Placeholder 13"/>
          <p:cNvSpPr>
            <a:spLocks noGrp="1"/>
          </p:cNvSpPr>
          <p:nvPr>
            <p:ph type="body" hasCustomPrompt="1" sz="quarter" idx="57"/>
          </p:nvPr>
        </p:nvSpPr>
        <p:spPr bwMode="white">
          <a:xfrm>
            <a:off x="6092892" y="4852371"/>
            <a:ext cx="1431706" cy="223090"/>
          </a:xfrm>
          <a:prstGeom prst="rect">
            <a:avLst/>
          </a:prstGeom>
          <a:ln>
            <a:headEnd type="none"/>
            <a:tailEnd type="none"/>
          </a:ln>
        </p:spPr>
        <p:txBody>
          <a:bodyPr lIns="0" rIns="108000" wrap="square"/>
          <a:lstStyle>
            <a:lvl1pPr marL="0" indent="0" rtl="0">
              <a:buFont typeface="Arial"/>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61" name="Text Placeholder 13"/>
          <p:cNvSpPr>
            <a:spLocks noGrp="1"/>
          </p:cNvSpPr>
          <p:nvPr>
            <p:ph type="body" hasCustomPrompt="1" sz="quarter" idx="58"/>
          </p:nvPr>
        </p:nvSpPr>
        <p:spPr bwMode="white">
          <a:xfrm>
            <a:off x="7524599" y="4629169"/>
            <a:ext cx="1431706" cy="223200"/>
          </a:xfrm>
          <a:prstGeom prst="rect">
            <a:avLst/>
          </a:prstGeom>
          <a:ln>
            <a:headEnd type="none"/>
            <a:tailEnd type="none"/>
          </a:ln>
        </p:spPr>
        <p:txBody>
          <a:bodyPr lIns="0" rIns="108000" wrap="square"/>
          <a:lstStyle>
            <a:lvl1pPr marL="0" indent="0" rtl="0">
              <a:buNone/>
              <a:defRPr lang="en-US" sz="1000" b="1" dirty="0">
                <a:solidFill>
                  <a:schemeClr val="tx1"/>
                </a:solidFill>
                <a:latin typeface="+mj-lt"/>
                <a:ea typeface="Verdana"/>
              </a:defRPr>
            </a:lvl1pPr>
          </a:lstStyle>
          <a:p>
            <a:pPr marL="228600" indent="-228600"/>
            <a:r>
              <a:rPr lang="en-GB" dirty="0"/>
              <a:t>Surname Name</a:t>
            </a:r>
          </a:p>
        </p:txBody>
      </p:sp>
      <p:sp>
        <p:nvSpPr>
          <p:cNvPr id="62" name="Text Placeholder 13"/>
          <p:cNvSpPr>
            <a:spLocks noGrp="1"/>
          </p:cNvSpPr>
          <p:nvPr>
            <p:ph type="body" hasCustomPrompt="1" sz="quarter" idx="59"/>
          </p:nvPr>
        </p:nvSpPr>
        <p:spPr bwMode="white">
          <a:xfrm>
            <a:off x="7524599" y="4852371"/>
            <a:ext cx="1431706" cy="223090"/>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63" name="Text Placeholder 13"/>
          <p:cNvSpPr>
            <a:spLocks noGrp="1"/>
          </p:cNvSpPr>
          <p:nvPr>
            <p:ph type="body" hasCustomPrompt="1" sz="quarter" idx="60"/>
          </p:nvPr>
        </p:nvSpPr>
        <p:spPr bwMode="white">
          <a:xfrm>
            <a:off x="3229480" y="4629169"/>
            <a:ext cx="1431706" cy="223200"/>
          </a:xfrm>
          <a:prstGeom prst="rect">
            <a:avLst/>
          </a:prstGeom>
          <a:ln>
            <a:headEnd type="none"/>
            <a:tailEnd type="none"/>
          </a:ln>
        </p:spPr>
        <p:txBody>
          <a:bodyPr lIns="0" rIns="108000" wrap="square"/>
          <a:lstStyle>
            <a:lvl1pPr marL="0" indent="0" rtl="0">
              <a:buNone/>
              <a:defRPr lang="en-US" sz="1000" b="1" dirty="0">
                <a:solidFill>
                  <a:schemeClr val="tx1"/>
                </a:solidFill>
                <a:latin typeface="+mj-lt"/>
                <a:ea typeface="Verdana"/>
              </a:defRPr>
            </a:lvl1pPr>
          </a:lstStyle>
          <a:p>
            <a:pPr marL="228600" indent="-228600"/>
            <a:r>
              <a:rPr lang="en-GB" dirty="0"/>
              <a:t>Surname Name</a:t>
            </a:r>
          </a:p>
        </p:txBody>
      </p:sp>
      <p:sp>
        <p:nvSpPr>
          <p:cNvPr id="64" name="Text Placeholder 13"/>
          <p:cNvSpPr>
            <a:spLocks noGrp="1"/>
          </p:cNvSpPr>
          <p:nvPr>
            <p:ph type="body" hasCustomPrompt="1" sz="quarter" idx="61"/>
          </p:nvPr>
        </p:nvSpPr>
        <p:spPr bwMode="white">
          <a:xfrm>
            <a:off x="3229480" y="4852371"/>
            <a:ext cx="1431706" cy="223090"/>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65" name="Bildplatzhalter 17"/>
          <p:cNvSpPr>
            <a:spLocks noGrp="1"/>
          </p:cNvSpPr>
          <p:nvPr>
            <p:ph type="pic" hasCustomPrompt="1" sz="quarter" idx="62"/>
          </p:nvPr>
        </p:nvSpPr>
        <p:spPr bwMode="white">
          <a:xfrm>
            <a:off x="3229480" y="3033396"/>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lvl1pPr>
          </a:lstStyle>
          <a:p>
            <a:pPr/>
            <a:r>
              <a:rPr lang="en-GB" dirty="0"/>
              <a:t>CLICK ICON TO INSERT PICTURE</a:t>
            </a:r>
          </a:p>
        </p:txBody>
      </p:sp>
      <p:sp>
        <p:nvSpPr>
          <p:cNvPr id="66" name="Bildplatzhalter 17"/>
          <p:cNvSpPr>
            <a:spLocks noGrp="1"/>
          </p:cNvSpPr>
          <p:nvPr>
            <p:ph type="pic" hasCustomPrompt="1" sz="quarter" idx="63"/>
          </p:nvPr>
        </p:nvSpPr>
        <p:spPr bwMode="white">
          <a:xfrm>
            <a:off x="4661186" y="3033396"/>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lvl1pPr>
          </a:lstStyle>
          <a:p>
            <a:pPr/>
            <a:r>
              <a:rPr lang="en-GB" dirty="0"/>
              <a:t>CLICK ICON TO INSERT PICTURE</a:t>
            </a:r>
          </a:p>
        </p:txBody>
      </p:sp>
      <p:sp>
        <p:nvSpPr>
          <p:cNvPr id="67" name="Bildplatzhalter 17"/>
          <p:cNvSpPr>
            <a:spLocks noGrp="1"/>
          </p:cNvSpPr>
          <p:nvPr>
            <p:ph type="pic" hasCustomPrompt="1" sz="quarter" idx="64"/>
          </p:nvPr>
        </p:nvSpPr>
        <p:spPr bwMode="white">
          <a:xfrm>
            <a:off x="6092892" y="3033396"/>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lvl1pPr>
          </a:lstStyle>
          <a:p>
            <a:pPr/>
            <a:r>
              <a:rPr lang="en-GB" dirty="0"/>
              <a:t>CLICK ICON TO INSERT PICTURE</a:t>
            </a:r>
          </a:p>
        </p:txBody>
      </p:sp>
      <p:sp>
        <p:nvSpPr>
          <p:cNvPr id="68" name="Bildplatzhalter 17"/>
          <p:cNvSpPr>
            <a:spLocks noGrp="1"/>
          </p:cNvSpPr>
          <p:nvPr>
            <p:ph type="pic" hasCustomPrompt="1" sz="quarter" idx="65"/>
          </p:nvPr>
        </p:nvSpPr>
        <p:spPr bwMode="white">
          <a:xfrm>
            <a:off x="7524598" y="3033396"/>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lvl1pPr>
          </a:lstStyle>
          <a:p>
            <a:pPr/>
            <a:r>
              <a:rPr lang="en-GB" dirty="0"/>
              <a:t>CLICK ICON TO INSERT PICTURE</a:t>
            </a:r>
          </a:p>
        </p:txBody>
      </p:sp>
      <p:sp>
        <p:nvSpPr>
          <p:cNvPr id="69" name="Bildplatzhalter 17"/>
          <p:cNvSpPr>
            <a:spLocks noGrp="1"/>
          </p:cNvSpPr>
          <p:nvPr>
            <p:ph type="pic" hasCustomPrompt="1" sz="quarter" idx="66"/>
          </p:nvPr>
        </p:nvSpPr>
        <p:spPr bwMode="white">
          <a:xfrm>
            <a:off x="8956304" y="3033396"/>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lvl1pPr>
          </a:lstStyle>
          <a:p>
            <a:pPr/>
            <a:r>
              <a:rPr lang="en-GB" dirty="0"/>
              <a:t>CLICK ICON TO INSERT PICTURE</a:t>
            </a:r>
          </a:p>
        </p:txBody>
      </p:sp>
      <p:sp>
        <p:nvSpPr>
          <p:cNvPr id="70" name="Bildplatzhalter 17"/>
          <p:cNvSpPr>
            <a:spLocks noGrp="1"/>
          </p:cNvSpPr>
          <p:nvPr>
            <p:ph type="pic" hasCustomPrompt="1" sz="quarter" idx="67"/>
          </p:nvPr>
        </p:nvSpPr>
        <p:spPr bwMode="white">
          <a:xfrm>
            <a:off x="10388009" y="3033396"/>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lvl1pPr>
          </a:lstStyle>
          <a:p>
            <a:pPr/>
            <a:r>
              <a:rPr lang="en-GB" dirty="0"/>
              <a:t>CLICK ICON TO INSERT PICTURE</a:t>
            </a:r>
          </a:p>
        </p:txBody>
      </p:sp>
      <p:sp>
        <p:nvSpPr>
          <p:cNvPr id="71" name="Text Placeholder 13"/>
          <p:cNvSpPr>
            <a:spLocks noGrp="1"/>
          </p:cNvSpPr>
          <p:nvPr>
            <p:ph type="body" hasCustomPrompt="1" sz="quarter" idx="68"/>
          </p:nvPr>
        </p:nvSpPr>
        <p:spPr bwMode="white">
          <a:xfrm>
            <a:off x="8956303" y="4629169"/>
            <a:ext cx="1431706" cy="223200"/>
          </a:xfrm>
          <a:prstGeom prst="rect">
            <a:avLst/>
          </a:prstGeom>
          <a:ln>
            <a:headEnd type="none"/>
            <a:tailEnd type="none"/>
          </a:ln>
        </p:spPr>
        <p:txBody>
          <a:bodyPr lIns="0" rIns="108000" wrap="square"/>
          <a:lstStyle>
            <a:lvl1pPr marL="0" indent="0" rtl="0">
              <a:buNone/>
              <a:defRPr lang="en-US" sz="1000" b="1" dirty="0">
                <a:solidFill>
                  <a:schemeClr val="tx1"/>
                </a:solidFill>
                <a:latin typeface="+mj-lt"/>
                <a:ea typeface="Verdana"/>
              </a:defRPr>
            </a:lvl1pPr>
          </a:lstStyle>
          <a:p>
            <a:pPr marL="228600" indent="-228600"/>
            <a:r>
              <a:rPr lang="en-GB" dirty="0"/>
              <a:t>Surname Name</a:t>
            </a:r>
          </a:p>
        </p:txBody>
      </p:sp>
      <p:sp>
        <p:nvSpPr>
          <p:cNvPr id="72" name="Text Placeholder 13"/>
          <p:cNvSpPr>
            <a:spLocks noGrp="1"/>
          </p:cNvSpPr>
          <p:nvPr>
            <p:ph type="body" hasCustomPrompt="1" sz="quarter" idx="69"/>
          </p:nvPr>
        </p:nvSpPr>
        <p:spPr bwMode="white">
          <a:xfrm>
            <a:off x="8956303" y="4852371"/>
            <a:ext cx="1431706" cy="223090"/>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73" name="Text Placeholder 13"/>
          <p:cNvSpPr>
            <a:spLocks noGrp="1"/>
          </p:cNvSpPr>
          <p:nvPr>
            <p:ph type="body" hasCustomPrompt="1" sz="quarter" idx="70"/>
          </p:nvPr>
        </p:nvSpPr>
        <p:spPr bwMode="white">
          <a:xfrm>
            <a:off x="10388009" y="4629169"/>
            <a:ext cx="1431706" cy="223200"/>
          </a:xfrm>
          <a:prstGeom prst="rect">
            <a:avLst/>
          </a:prstGeom>
          <a:ln>
            <a:headEnd type="none"/>
            <a:tailEnd type="none"/>
          </a:ln>
        </p:spPr>
        <p:txBody>
          <a:bodyPr lIns="0" rIns="108000" wrap="square"/>
          <a:lstStyle>
            <a:lvl1pPr marL="0" indent="0" rtl="0">
              <a:buNone/>
              <a:defRPr lang="en-US" sz="1000" b="1" dirty="0">
                <a:solidFill>
                  <a:schemeClr val="tx1"/>
                </a:solidFill>
                <a:latin typeface="+mj-lt"/>
                <a:ea typeface="Verdana"/>
              </a:defRPr>
            </a:lvl1pPr>
          </a:lstStyle>
          <a:p>
            <a:pPr marL="228600" indent="-228600"/>
            <a:r>
              <a:rPr lang="en-GB" dirty="0"/>
              <a:t>Surname Name</a:t>
            </a:r>
          </a:p>
        </p:txBody>
      </p:sp>
      <p:sp>
        <p:nvSpPr>
          <p:cNvPr id="74" name="Text Placeholder 13"/>
          <p:cNvSpPr>
            <a:spLocks noGrp="1"/>
          </p:cNvSpPr>
          <p:nvPr>
            <p:ph type="body" hasCustomPrompt="1" sz="quarter" idx="71"/>
          </p:nvPr>
        </p:nvSpPr>
        <p:spPr bwMode="white">
          <a:xfrm>
            <a:off x="10388009" y="4852371"/>
            <a:ext cx="1431706" cy="223090"/>
          </a:xfrm>
          <a:prstGeom prst="rect">
            <a:avLst/>
          </a:prstGeom>
          <a:ln>
            <a:headEnd type="none"/>
            <a:tailEnd type="none"/>
          </a:ln>
        </p:spPr>
        <p:txBody>
          <a:bodyPr lIns="0" rIns="108000" wrap="square"/>
          <a:lstStyle>
            <a:lvl1pPr marL="0" indent="0" rtl="0">
              <a:buNone/>
              <a:defRPr lang="en-US" sz="10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Team | twelve Contacts Black">
    <p:bg>
      <p:bgPr>
        <a:solidFill>
          <a:schemeClr val="tx1"/>
        </a:solidFill>
      </p:bgPr>
    </p:bg>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9" name="Textplatzhalter 18"/>
          <p:cNvSpPr>
            <a:spLocks noGrp="1"/>
          </p:cNvSpPr>
          <p:nvPr>
            <p:ph type="body" hasCustomPrompt="1" sz="quarter" idx="12"/>
          </p:nvPr>
        </p:nvSpPr>
        <p:spPr bwMode="white">
          <a:xfrm>
            <a:off x="371475" y="307976"/>
            <a:ext cx="2689225" cy="260350"/>
          </a:xfrm>
          <a:prstGeom prst="rect">
            <a:avLst/>
          </a:prstGeom>
          <a:ln>
            <a:headEnd type="none"/>
            <a:tailEnd type="none"/>
          </a:ln>
        </p:spPr>
        <p:txBody>
          <a:bodyPr lIns="0" anchor="ctr" wrap="square"/>
          <a:lstStyle>
            <a:lvl1pPr marL="0" indent="0" rtl="0">
              <a:buNone/>
              <a:defRPr sz="900" dirty="0">
                <a:solidFill>
                  <a:schemeClr val="bg1"/>
                </a:solidFill>
              </a:defRPr>
            </a:lvl1pPr>
            <a:lvl2pPr>
              <a:defRPr sz="900" dirty="0"/>
            </a:lvl2pPr>
            <a:lvl3pPr>
              <a:defRPr sz="900" dirty="0"/>
            </a:lvl3pPr>
            <a:lvl4pPr>
              <a:defRPr sz="900" dirty="0"/>
            </a:lvl4pPr>
            <a:lvl5pPr>
              <a:defRPr sz="900" dirty="0"/>
            </a:lvl5pPr>
          </a:lstStyle>
          <a:p>
            <a:pPr/>
            <a:r>
              <a:rPr lang="en-GB" dirty="0"/>
              <a:t>Subtitle</a:t>
            </a:r>
          </a:p>
        </p:txBody>
      </p:sp>
      <p:sp>
        <p:nvSpPr>
          <p:cNvPr id="11" name="Textplatzhalter 10"/>
          <p:cNvSpPr>
            <a:spLocks noGrp="1"/>
          </p:cNvSpPr>
          <p:nvPr>
            <p:ph type="body" hasCustomPrompt="1" sz="quarter" idx="13"/>
          </p:nvPr>
        </p:nvSpPr>
        <p:spPr bwMode="white">
          <a:xfrm>
            <a:off x="371475" y="568327"/>
            <a:ext cx="2689225" cy="661986"/>
          </a:xfrm>
          <a:prstGeom prst="rect">
            <a:avLst/>
          </a:prstGeom>
          <a:ln>
            <a:headEnd type="none"/>
            <a:tailEnd type="none"/>
          </a:ln>
        </p:spPr>
        <p:txBody>
          <a:bodyPr lIns="0" tIns="45720" rIns="0" bIns="45720" wrap="square">
            <a:noAutofit/>
          </a:bodyPr>
          <a:lstStyle>
            <a:lvl1pPr marL="0" indent="0" rtl="0">
              <a:buFont typeface="Arial"/>
              <a:buNone/>
              <a:defRPr lang="de-DE" sz="2000" b="1" dirty="0">
                <a:solidFill>
                  <a:schemeClr val="bg1"/>
                </a:solidFill>
                <a:latin typeface="+mj-lt"/>
              </a:defRPr>
            </a:lvl1pPr>
          </a:lstStyle>
          <a:p>
            <a:pPr marL="228600" indent="-228600">
              <a:spcBef>
                <a:spcPts val="0"/>
              </a:spcBef>
            </a:pPr>
            <a:r>
              <a:rPr lang="en-GB" dirty="0"/>
              <a:t>Title</a:t>
            </a:r>
          </a:p>
        </p:txBody>
      </p:sp>
      <p:sp>
        <p:nvSpPr>
          <p:cNvPr id="4" name="Text Placeholder 13"/>
          <p:cNvSpPr>
            <a:spLocks noGrp="1"/>
          </p:cNvSpPr>
          <p:nvPr>
            <p:ph type="body" hasCustomPrompt="1" sz="quarter" idx="19"/>
          </p:nvPr>
        </p:nvSpPr>
        <p:spPr bwMode="white">
          <a:xfrm>
            <a:off x="4661186" y="2168860"/>
            <a:ext cx="1431706" cy="223200"/>
          </a:xfrm>
          <a:prstGeom prst="rect">
            <a:avLst/>
          </a:prstGeom>
          <a:ln>
            <a:headEnd type="none"/>
            <a:tailEnd type="none"/>
          </a:ln>
        </p:spPr>
        <p:txBody>
          <a:bodyPr lIns="0" rIns="108000" wrap="square"/>
          <a:lstStyle>
            <a:lvl1pPr marL="0" indent="0" rtl="0">
              <a:buNone/>
              <a:defRPr lang="en-US" sz="1000" b="1" dirty="0">
                <a:solidFill>
                  <a:schemeClr val="bg1"/>
                </a:solidFill>
                <a:latin typeface="+mj-lt"/>
                <a:ea typeface="Verdana"/>
              </a:defRPr>
            </a:lvl1pPr>
          </a:lstStyle>
          <a:p>
            <a:pPr marL="228600" indent="-228600"/>
            <a:r>
              <a:rPr lang="en-GB" dirty="0"/>
              <a:t>Surname Name</a:t>
            </a:r>
          </a:p>
        </p:txBody>
      </p:sp>
      <p:sp>
        <p:nvSpPr>
          <p:cNvPr id="8" name="Text Placeholder 13"/>
          <p:cNvSpPr>
            <a:spLocks noGrp="1"/>
          </p:cNvSpPr>
          <p:nvPr>
            <p:ph type="body" hasCustomPrompt="1" sz="quarter" idx="23"/>
          </p:nvPr>
        </p:nvSpPr>
        <p:spPr bwMode="white">
          <a:xfrm>
            <a:off x="4661186" y="2392062"/>
            <a:ext cx="1431706" cy="223090"/>
          </a:xfrm>
          <a:prstGeom prst="rect">
            <a:avLst/>
          </a:prstGeom>
          <a:ln>
            <a:headEnd type="none"/>
            <a:tailEnd type="none"/>
          </a:ln>
        </p:spPr>
        <p:txBody>
          <a:bodyPr lIns="0" rIns="108000" wrap="square"/>
          <a:lstStyle>
            <a:lvl1pPr marL="0" indent="0" rtl="0">
              <a:buNone/>
              <a:defRPr lang="en-US" sz="1000" b="0" kern="1200" dirty="0">
                <a:solidFill>
                  <a:schemeClr val="bg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13" name="Text Placeholder 13"/>
          <p:cNvSpPr>
            <a:spLocks noGrp="1"/>
          </p:cNvSpPr>
          <p:nvPr>
            <p:ph type="body" hasCustomPrompt="1" sz="quarter" idx="27"/>
          </p:nvPr>
        </p:nvSpPr>
        <p:spPr bwMode="white">
          <a:xfrm>
            <a:off x="6092892" y="2168860"/>
            <a:ext cx="1431706" cy="223200"/>
          </a:xfrm>
          <a:prstGeom prst="rect">
            <a:avLst/>
          </a:prstGeom>
          <a:ln>
            <a:headEnd type="none"/>
            <a:tailEnd type="none"/>
          </a:ln>
        </p:spPr>
        <p:txBody>
          <a:bodyPr lIns="0" rIns="108000" wrap="square"/>
          <a:lstStyle>
            <a:lvl1pPr marL="0" indent="0" rtl="0">
              <a:buNone/>
              <a:defRPr lang="en-US" sz="1000" b="1" dirty="0">
                <a:solidFill>
                  <a:schemeClr val="bg1"/>
                </a:solidFill>
                <a:latin typeface="+mj-lt"/>
                <a:ea typeface="Verdana"/>
              </a:defRPr>
            </a:lvl1pPr>
          </a:lstStyle>
          <a:p>
            <a:pPr marL="228600" indent="-228600"/>
            <a:r>
              <a:rPr lang="en-GB" dirty="0"/>
              <a:t>Surname Name</a:t>
            </a:r>
          </a:p>
        </p:txBody>
      </p:sp>
      <p:sp>
        <p:nvSpPr>
          <p:cNvPr id="14" name="Text Placeholder 13"/>
          <p:cNvSpPr>
            <a:spLocks noGrp="1"/>
          </p:cNvSpPr>
          <p:nvPr>
            <p:ph type="body" hasCustomPrompt="1" sz="quarter" idx="28"/>
          </p:nvPr>
        </p:nvSpPr>
        <p:spPr bwMode="white">
          <a:xfrm>
            <a:off x="6092892" y="2392062"/>
            <a:ext cx="1431706" cy="223090"/>
          </a:xfrm>
          <a:prstGeom prst="rect">
            <a:avLst/>
          </a:prstGeom>
          <a:ln>
            <a:headEnd type="none"/>
            <a:tailEnd type="none"/>
          </a:ln>
        </p:spPr>
        <p:txBody>
          <a:bodyPr lIns="0" rIns="108000" wrap="square"/>
          <a:lstStyle>
            <a:lvl1pPr marL="0" indent="0" rtl="0">
              <a:buFont typeface="Arial"/>
              <a:buNone/>
              <a:defRPr lang="en-US" sz="1000" b="0" kern="1200" dirty="0">
                <a:solidFill>
                  <a:schemeClr val="bg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31" name="Text Placeholder 13"/>
          <p:cNvSpPr>
            <a:spLocks noGrp="1"/>
          </p:cNvSpPr>
          <p:nvPr>
            <p:ph type="body" hasCustomPrompt="1" sz="quarter" idx="31"/>
          </p:nvPr>
        </p:nvSpPr>
        <p:spPr bwMode="white">
          <a:xfrm>
            <a:off x="7524599" y="2168860"/>
            <a:ext cx="1431706" cy="223200"/>
          </a:xfrm>
          <a:prstGeom prst="rect">
            <a:avLst/>
          </a:prstGeom>
          <a:ln>
            <a:headEnd type="none"/>
            <a:tailEnd type="none"/>
          </a:ln>
        </p:spPr>
        <p:txBody>
          <a:bodyPr lIns="0" rIns="108000" wrap="square"/>
          <a:lstStyle>
            <a:lvl1pPr marL="0" indent="0" rtl="0">
              <a:buNone/>
              <a:defRPr lang="en-US" sz="1000" b="1" dirty="0">
                <a:solidFill>
                  <a:schemeClr val="bg1"/>
                </a:solidFill>
                <a:latin typeface="+mj-lt"/>
                <a:ea typeface="Verdana"/>
              </a:defRPr>
            </a:lvl1pPr>
          </a:lstStyle>
          <a:p>
            <a:pPr marL="228600" indent="-228600"/>
            <a:r>
              <a:rPr lang="en-GB" dirty="0"/>
              <a:t>Surname Name</a:t>
            </a:r>
          </a:p>
        </p:txBody>
      </p:sp>
      <p:sp>
        <p:nvSpPr>
          <p:cNvPr id="32" name="Text Placeholder 13"/>
          <p:cNvSpPr>
            <a:spLocks noGrp="1"/>
          </p:cNvSpPr>
          <p:nvPr>
            <p:ph type="body" hasCustomPrompt="1" sz="quarter" idx="32"/>
          </p:nvPr>
        </p:nvSpPr>
        <p:spPr bwMode="white">
          <a:xfrm>
            <a:off x="7524599" y="2392062"/>
            <a:ext cx="1431706" cy="223090"/>
          </a:xfrm>
          <a:prstGeom prst="rect">
            <a:avLst/>
          </a:prstGeom>
          <a:ln>
            <a:headEnd type="none"/>
            <a:tailEnd type="none"/>
          </a:ln>
        </p:spPr>
        <p:txBody>
          <a:bodyPr lIns="0" rIns="108000" wrap="square"/>
          <a:lstStyle>
            <a:lvl1pPr marL="0" indent="0" rtl="0">
              <a:buNone/>
              <a:defRPr lang="en-US" sz="1000" b="0" kern="1200" dirty="0">
                <a:solidFill>
                  <a:schemeClr val="bg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36" name="Text Placeholder 13"/>
          <p:cNvSpPr>
            <a:spLocks noGrp="1"/>
          </p:cNvSpPr>
          <p:nvPr>
            <p:ph type="body" hasCustomPrompt="1" sz="quarter" idx="36"/>
          </p:nvPr>
        </p:nvSpPr>
        <p:spPr bwMode="white">
          <a:xfrm>
            <a:off x="3229480" y="2168860"/>
            <a:ext cx="1431706" cy="223200"/>
          </a:xfrm>
          <a:prstGeom prst="rect">
            <a:avLst/>
          </a:prstGeom>
          <a:ln>
            <a:headEnd type="none"/>
            <a:tailEnd type="none"/>
          </a:ln>
        </p:spPr>
        <p:txBody>
          <a:bodyPr lIns="0" rIns="108000" wrap="square"/>
          <a:lstStyle>
            <a:lvl1pPr marL="0" indent="0" rtl="0">
              <a:buNone/>
              <a:defRPr lang="en-US" sz="1000" b="1" dirty="0">
                <a:solidFill>
                  <a:schemeClr val="bg1"/>
                </a:solidFill>
                <a:latin typeface="+mj-lt"/>
                <a:ea typeface="Verdana"/>
              </a:defRPr>
            </a:lvl1pPr>
          </a:lstStyle>
          <a:p>
            <a:pPr marL="228600" indent="-228600"/>
            <a:r>
              <a:rPr lang="en-GB" dirty="0"/>
              <a:t>Surname Name</a:t>
            </a:r>
          </a:p>
        </p:txBody>
      </p:sp>
      <p:sp>
        <p:nvSpPr>
          <p:cNvPr id="37" name="Text Placeholder 13"/>
          <p:cNvSpPr>
            <a:spLocks noGrp="1"/>
          </p:cNvSpPr>
          <p:nvPr>
            <p:ph type="body" hasCustomPrompt="1" sz="quarter" idx="37"/>
          </p:nvPr>
        </p:nvSpPr>
        <p:spPr bwMode="white">
          <a:xfrm>
            <a:off x="3229480" y="2392062"/>
            <a:ext cx="1431706" cy="223090"/>
          </a:xfrm>
          <a:prstGeom prst="rect">
            <a:avLst/>
          </a:prstGeom>
          <a:ln>
            <a:headEnd type="none"/>
            <a:tailEnd type="none"/>
          </a:ln>
        </p:spPr>
        <p:txBody>
          <a:bodyPr lIns="0" rIns="108000" wrap="square"/>
          <a:lstStyle>
            <a:lvl1pPr marL="0" indent="0" rtl="0">
              <a:buNone/>
              <a:defRPr lang="en-US" sz="1000" b="0" kern="1200" dirty="0">
                <a:solidFill>
                  <a:schemeClr val="bg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25" name="Footer Placeholder 4"/>
          <p:cNvSpPr txBox="1">
            <a:spLocks noChangeArrowheads="1"/>
          </p:cNvSpPr>
          <p:nvPr userDrawn="1"/>
        </p:nvSpPr>
        <p:spPr bwMode="white">
          <a:xfrm>
            <a:off x="371474" y="6661114"/>
            <a:ext cx="2380460" cy="123111"/>
          </a:xfrm>
          <a:prstGeom prst="rect">
            <a:avLst/>
          </a:prstGeom>
          <a:ln>
            <a:headEnd type="none"/>
            <a:tailEnd type="none"/>
          </a:ln>
        </p:spPr>
        <p:txBody>
          <a:bodyPr lIns="0" tIns="0" rIns="0" bIns="0" anchor="ctr" wrap="none">
            <a:spAutoFit/>
          </a:bodyPr>
          <a:lstStyle>
            <a:defPPr defTabSz="914400">
              <a:defRPr lang="en-US" dirty="0"/>
            </a:defPPr>
            <a:lvl1pPr marL="0" rtl="0" algn="r" defTabSz="914400">
              <a:defRPr sz="900" kern="1200" dirty="0">
                <a:solidFill>
                  <a:schemeClr val="tx1"/>
                </a:solidFill>
                <a:latin typeface="Verdana Pro"/>
                <a:ea typeface="+mn-e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algn="l" defTabSz="914400"/>
            <a:r>
              <a:rPr lang="en-GB" sz="800" dirty="0">
                <a:solidFill>
                  <a:schemeClr val="bg1"/>
                </a:solidFill>
                <a:latin typeface="+mn-lt"/>
                <a:ea typeface="Verdana"/>
              </a:rPr>
              <a:t>Internal | Client confidential | Strictly confidential</a:t>
            </a:r>
          </a:p>
        </p:txBody>
      </p:sp>
      <p:sp>
        <p:nvSpPr>
          <p:cNvPr id="18" name="Bildplatzhalter 17"/>
          <p:cNvSpPr>
            <a:spLocks noGrp="1"/>
          </p:cNvSpPr>
          <p:nvPr>
            <p:ph type="pic" hasCustomPrompt="1" sz="quarter" idx="42"/>
          </p:nvPr>
        </p:nvSpPr>
        <p:spPr bwMode="white">
          <a:xfrm>
            <a:off x="3229480" y="573087"/>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solidFill>
                  <a:schemeClr val="tx1"/>
                </a:solidFill>
              </a:defRPr>
            </a:lvl1pPr>
          </a:lstStyle>
          <a:p>
            <a:pPr/>
            <a:r>
              <a:rPr lang="en-GB" dirty="0"/>
              <a:t>CLICK ICON TO INSERT PICTURE</a:t>
            </a:r>
          </a:p>
        </p:txBody>
      </p:sp>
      <p:sp>
        <p:nvSpPr>
          <p:cNvPr id="44" name="Bildplatzhalter 17"/>
          <p:cNvSpPr>
            <a:spLocks noGrp="1"/>
          </p:cNvSpPr>
          <p:nvPr>
            <p:ph type="pic" hasCustomPrompt="1" sz="quarter" idx="43"/>
          </p:nvPr>
        </p:nvSpPr>
        <p:spPr bwMode="white">
          <a:xfrm>
            <a:off x="4661186" y="573087"/>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solidFill>
                  <a:schemeClr val="tx1"/>
                </a:solidFill>
              </a:defRPr>
            </a:lvl1pPr>
          </a:lstStyle>
          <a:p>
            <a:pPr/>
            <a:r>
              <a:rPr lang="en-GB" dirty="0"/>
              <a:t>CLICK ICON TO INSERT PICTURE</a:t>
            </a:r>
          </a:p>
        </p:txBody>
      </p:sp>
      <p:sp>
        <p:nvSpPr>
          <p:cNvPr id="45" name="Bildplatzhalter 17"/>
          <p:cNvSpPr>
            <a:spLocks noGrp="1"/>
          </p:cNvSpPr>
          <p:nvPr>
            <p:ph type="pic" hasCustomPrompt="1" sz="quarter" idx="44"/>
          </p:nvPr>
        </p:nvSpPr>
        <p:spPr bwMode="white">
          <a:xfrm>
            <a:off x="6092892" y="573087"/>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solidFill>
                  <a:schemeClr val="tx1"/>
                </a:solidFill>
              </a:defRPr>
            </a:lvl1pPr>
          </a:lstStyle>
          <a:p>
            <a:pPr/>
            <a:r>
              <a:rPr lang="en-GB" dirty="0"/>
              <a:t>CLICK ICON TO INSERT PICTURE</a:t>
            </a:r>
          </a:p>
        </p:txBody>
      </p:sp>
      <p:sp>
        <p:nvSpPr>
          <p:cNvPr id="46" name="Bildplatzhalter 17"/>
          <p:cNvSpPr>
            <a:spLocks noGrp="1"/>
          </p:cNvSpPr>
          <p:nvPr>
            <p:ph type="pic" hasCustomPrompt="1" sz="quarter" idx="45"/>
          </p:nvPr>
        </p:nvSpPr>
        <p:spPr bwMode="white">
          <a:xfrm>
            <a:off x="7524598" y="573087"/>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solidFill>
                  <a:schemeClr val="tx1"/>
                </a:solidFill>
              </a:defRPr>
            </a:lvl1pPr>
          </a:lstStyle>
          <a:p>
            <a:pPr/>
            <a:r>
              <a:rPr lang="en-GB" dirty="0"/>
              <a:t>CLICK ICON TO INSERT PICTURE</a:t>
            </a:r>
          </a:p>
        </p:txBody>
      </p:sp>
      <p:sp>
        <p:nvSpPr>
          <p:cNvPr id="47" name="Bildplatzhalter 17"/>
          <p:cNvSpPr>
            <a:spLocks noGrp="1"/>
          </p:cNvSpPr>
          <p:nvPr>
            <p:ph type="pic" hasCustomPrompt="1" sz="quarter" idx="46"/>
          </p:nvPr>
        </p:nvSpPr>
        <p:spPr bwMode="white">
          <a:xfrm>
            <a:off x="8956304" y="573087"/>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solidFill>
                  <a:schemeClr val="tx1"/>
                </a:solidFill>
              </a:defRPr>
            </a:lvl1pPr>
          </a:lstStyle>
          <a:p>
            <a:pPr/>
            <a:r>
              <a:rPr lang="en-GB" dirty="0"/>
              <a:t>CLICK ICON TO INSERT PICTURE</a:t>
            </a:r>
          </a:p>
        </p:txBody>
      </p:sp>
      <p:sp>
        <p:nvSpPr>
          <p:cNvPr id="48" name="Bildplatzhalter 17"/>
          <p:cNvSpPr>
            <a:spLocks noGrp="1"/>
          </p:cNvSpPr>
          <p:nvPr>
            <p:ph type="pic" hasCustomPrompt="1" sz="quarter" idx="47"/>
          </p:nvPr>
        </p:nvSpPr>
        <p:spPr bwMode="white">
          <a:xfrm>
            <a:off x="10388009" y="573087"/>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solidFill>
                  <a:schemeClr val="tx1"/>
                </a:solidFill>
              </a:defRPr>
            </a:lvl1pPr>
          </a:lstStyle>
          <a:p>
            <a:pPr/>
            <a:r>
              <a:rPr lang="en-GB" dirty="0"/>
              <a:t>CLICK ICON TO INSERT PICTURE</a:t>
            </a:r>
          </a:p>
        </p:txBody>
      </p:sp>
      <p:sp>
        <p:nvSpPr>
          <p:cNvPr id="49" name="Text Placeholder 13"/>
          <p:cNvSpPr>
            <a:spLocks noGrp="1"/>
          </p:cNvSpPr>
          <p:nvPr>
            <p:ph type="body" hasCustomPrompt="1" sz="quarter" idx="48"/>
          </p:nvPr>
        </p:nvSpPr>
        <p:spPr bwMode="white">
          <a:xfrm>
            <a:off x="8956303" y="2168860"/>
            <a:ext cx="1431706" cy="223200"/>
          </a:xfrm>
          <a:prstGeom prst="rect">
            <a:avLst/>
          </a:prstGeom>
          <a:ln>
            <a:headEnd type="none"/>
            <a:tailEnd type="none"/>
          </a:ln>
        </p:spPr>
        <p:txBody>
          <a:bodyPr lIns="0" rIns="108000" wrap="square"/>
          <a:lstStyle>
            <a:lvl1pPr marL="0" indent="0" rtl="0">
              <a:buNone/>
              <a:defRPr lang="en-US" sz="1000" b="1" dirty="0">
                <a:solidFill>
                  <a:schemeClr val="bg1"/>
                </a:solidFill>
                <a:latin typeface="+mj-lt"/>
                <a:ea typeface="Verdana"/>
              </a:defRPr>
            </a:lvl1pPr>
          </a:lstStyle>
          <a:p>
            <a:pPr marL="228600" indent="-228600"/>
            <a:r>
              <a:rPr lang="en-GB" dirty="0"/>
              <a:t>Surname Name</a:t>
            </a:r>
          </a:p>
        </p:txBody>
      </p:sp>
      <p:sp>
        <p:nvSpPr>
          <p:cNvPr id="50" name="Text Placeholder 13"/>
          <p:cNvSpPr>
            <a:spLocks noGrp="1"/>
          </p:cNvSpPr>
          <p:nvPr>
            <p:ph type="body" hasCustomPrompt="1" sz="quarter" idx="49"/>
          </p:nvPr>
        </p:nvSpPr>
        <p:spPr bwMode="white">
          <a:xfrm>
            <a:off x="8956303" y="2392062"/>
            <a:ext cx="1431706" cy="223090"/>
          </a:xfrm>
          <a:prstGeom prst="rect">
            <a:avLst/>
          </a:prstGeom>
          <a:ln>
            <a:headEnd type="none"/>
            <a:tailEnd type="none"/>
          </a:ln>
        </p:spPr>
        <p:txBody>
          <a:bodyPr lIns="0" rIns="108000" wrap="square"/>
          <a:lstStyle>
            <a:lvl1pPr marL="0" indent="0" rtl="0">
              <a:buNone/>
              <a:defRPr lang="en-US" sz="1000" b="0" kern="1200" dirty="0">
                <a:solidFill>
                  <a:schemeClr val="bg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53" name="Text Placeholder 13"/>
          <p:cNvSpPr>
            <a:spLocks noGrp="1"/>
          </p:cNvSpPr>
          <p:nvPr>
            <p:ph type="body" hasCustomPrompt="1" sz="quarter" idx="52"/>
          </p:nvPr>
        </p:nvSpPr>
        <p:spPr bwMode="white">
          <a:xfrm>
            <a:off x="10388009" y="2168860"/>
            <a:ext cx="1431706" cy="223200"/>
          </a:xfrm>
          <a:prstGeom prst="rect">
            <a:avLst/>
          </a:prstGeom>
          <a:ln>
            <a:headEnd type="none"/>
            <a:tailEnd type="none"/>
          </a:ln>
        </p:spPr>
        <p:txBody>
          <a:bodyPr lIns="0" rIns="108000" wrap="square"/>
          <a:lstStyle>
            <a:lvl1pPr marL="0" indent="0" rtl="0">
              <a:buNone/>
              <a:defRPr lang="en-US" sz="1000" b="1" dirty="0">
                <a:solidFill>
                  <a:schemeClr val="bg1"/>
                </a:solidFill>
                <a:latin typeface="+mj-lt"/>
                <a:ea typeface="Verdana"/>
              </a:defRPr>
            </a:lvl1pPr>
          </a:lstStyle>
          <a:p>
            <a:pPr marL="228600" indent="-228600"/>
            <a:r>
              <a:rPr lang="en-GB" dirty="0"/>
              <a:t>Surname Name</a:t>
            </a:r>
          </a:p>
        </p:txBody>
      </p:sp>
      <p:sp>
        <p:nvSpPr>
          <p:cNvPr id="54" name="Text Placeholder 13"/>
          <p:cNvSpPr>
            <a:spLocks noGrp="1"/>
          </p:cNvSpPr>
          <p:nvPr>
            <p:ph type="body" hasCustomPrompt="1" sz="quarter" idx="53"/>
          </p:nvPr>
        </p:nvSpPr>
        <p:spPr bwMode="white">
          <a:xfrm>
            <a:off x="10388009" y="2392062"/>
            <a:ext cx="1431706" cy="223090"/>
          </a:xfrm>
          <a:prstGeom prst="rect">
            <a:avLst/>
          </a:prstGeom>
          <a:ln>
            <a:headEnd type="none"/>
            <a:tailEnd type="none"/>
          </a:ln>
        </p:spPr>
        <p:txBody>
          <a:bodyPr lIns="0" rIns="108000" wrap="square"/>
          <a:lstStyle>
            <a:lvl1pPr marL="0" indent="0" rtl="0">
              <a:buNone/>
              <a:defRPr lang="en-US" sz="1000" b="0" kern="1200" dirty="0">
                <a:solidFill>
                  <a:schemeClr val="bg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57" name="Text Placeholder 13"/>
          <p:cNvSpPr>
            <a:spLocks noGrp="1"/>
          </p:cNvSpPr>
          <p:nvPr>
            <p:ph type="body" hasCustomPrompt="1" sz="quarter" idx="54"/>
          </p:nvPr>
        </p:nvSpPr>
        <p:spPr bwMode="white">
          <a:xfrm>
            <a:off x="4661186" y="4629169"/>
            <a:ext cx="1431706" cy="223200"/>
          </a:xfrm>
          <a:prstGeom prst="rect">
            <a:avLst/>
          </a:prstGeom>
          <a:ln>
            <a:headEnd type="none"/>
            <a:tailEnd type="none"/>
          </a:ln>
        </p:spPr>
        <p:txBody>
          <a:bodyPr lIns="0" rIns="108000" wrap="square"/>
          <a:lstStyle>
            <a:lvl1pPr marL="0" indent="0" rtl="0">
              <a:buNone/>
              <a:defRPr lang="en-US" sz="1000" b="1" dirty="0">
                <a:solidFill>
                  <a:schemeClr val="bg1"/>
                </a:solidFill>
                <a:latin typeface="+mj-lt"/>
                <a:ea typeface="Verdana"/>
              </a:defRPr>
            </a:lvl1pPr>
          </a:lstStyle>
          <a:p>
            <a:pPr marL="228600" indent="-228600"/>
            <a:r>
              <a:rPr lang="en-GB" dirty="0"/>
              <a:t>Surname Name</a:t>
            </a:r>
          </a:p>
        </p:txBody>
      </p:sp>
      <p:sp>
        <p:nvSpPr>
          <p:cNvPr id="58" name="Text Placeholder 13"/>
          <p:cNvSpPr>
            <a:spLocks noGrp="1"/>
          </p:cNvSpPr>
          <p:nvPr>
            <p:ph type="body" hasCustomPrompt="1" sz="quarter" idx="55"/>
          </p:nvPr>
        </p:nvSpPr>
        <p:spPr bwMode="white">
          <a:xfrm>
            <a:off x="4661186" y="4852371"/>
            <a:ext cx="1431706" cy="223090"/>
          </a:xfrm>
          <a:prstGeom prst="rect">
            <a:avLst/>
          </a:prstGeom>
          <a:ln>
            <a:headEnd type="none"/>
            <a:tailEnd type="none"/>
          </a:ln>
        </p:spPr>
        <p:txBody>
          <a:bodyPr lIns="0" rIns="108000" wrap="square"/>
          <a:lstStyle>
            <a:lvl1pPr marL="0" indent="0" rtl="0">
              <a:buNone/>
              <a:defRPr lang="en-US" sz="1000" b="0" kern="1200" dirty="0">
                <a:solidFill>
                  <a:schemeClr val="bg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59" name="Text Placeholder 13"/>
          <p:cNvSpPr>
            <a:spLocks noGrp="1"/>
          </p:cNvSpPr>
          <p:nvPr>
            <p:ph type="body" hasCustomPrompt="1" sz="quarter" idx="56"/>
          </p:nvPr>
        </p:nvSpPr>
        <p:spPr bwMode="white">
          <a:xfrm>
            <a:off x="6092892" y="4629169"/>
            <a:ext cx="1431706" cy="223200"/>
          </a:xfrm>
          <a:prstGeom prst="rect">
            <a:avLst/>
          </a:prstGeom>
          <a:ln>
            <a:headEnd type="none"/>
            <a:tailEnd type="none"/>
          </a:ln>
        </p:spPr>
        <p:txBody>
          <a:bodyPr lIns="0" rIns="108000" wrap="square"/>
          <a:lstStyle>
            <a:lvl1pPr marL="0" indent="0" rtl="0">
              <a:buNone/>
              <a:defRPr lang="en-US" sz="1000" b="1" dirty="0">
                <a:solidFill>
                  <a:schemeClr val="bg1"/>
                </a:solidFill>
                <a:latin typeface="+mj-lt"/>
                <a:ea typeface="Verdana"/>
              </a:defRPr>
            </a:lvl1pPr>
          </a:lstStyle>
          <a:p>
            <a:pPr marL="228600" indent="-228600"/>
            <a:r>
              <a:rPr lang="en-GB" dirty="0"/>
              <a:t>Surname Name</a:t>
            </a:r>
          </a:p>
        </p:txBody>
      </p:sp>
      <p:sp>
        <p:nvSpPr>
          <p:cNvPr id="60" name="Text Placeholder 13"/>
          <p:cNvSpPr>
            <a:spLocks noGrp="1"/>
          </p:cNvSpPr>
          <p:nvPr>
            <p:ph type="body" hasCustomPrompt="1" sz="quarter" idx="57"/>
          </p:nvPr>
        </p:nvSpPr>
        <p:spPr bwMode="white">
          <a:xfrm>
            <a:off x="6092892" y="4852371"/>
            <a:ext cx="1431706" cy="223090"/>
          </a:xfrm>
          <a:prstGeom prst="rect">
            <a:avLst/>
          </a:prstGeom>
          <a:ln>
            <a:headEnd type="none"/>
            <a:tailEnd type="none"/>
          </a:ln>
        </p:spPr>
        <p:txBody>
          <a:bodyPr lIns="0" rIns="108000" wrap="square"/>
          <a:lstStyle>
            <a:lvl1pPr marL="0" indent="0" rtl="0">
              <a:buFont typeface="Arial"/>
              <a:buNone/>
              <a:defRPr lang="en-US" sz="1000" b="0" kern="1200" dirty="0">
                <a:solidFill>
                  <a:schemeClr val="bg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61" name="Text Placeholder 13"/>
          <p:cNvSpPr>
            <a:spLocks noGrp="1"/>
          </p:cNvSpPr>
          <p:nvPr>
            <p:ph type="body" hasCustomPrompt="1" sz="quarter" idx="58"/>
          </p:nvPr>
        </p:nvSpPr>
        <p:spPr bwMode="white">
          <a:xfrm>
            <a:off x="7524599" y="4629169"/>
            <a:ext cx="1431706" cy="223200"/>
          </a:xfrm>
          <a:prstGeom prst="rect">
            <a:avLst/>
          </a:prstGeom>
          <a:ln>
            <a:headEnd type="none"/>
            <a:tailEnd type="none"/>
          </a:ln>
        </p:spPr>
        <p:txBody>
          <a:bodyPr lIns="0" rIns="108000" wrap="square"/>
          <a:lstStyle>
            <a:lvl1pPr marL="0" indent="0" rtl="0">
              <a:buNone/>
              <a:defRPr lang="en-US" sz="1000" b="1" dirty="0">
                <a:solidFill>
                  <a:schemeClr val="bg1"/>
                </a:solidFill>
                <a:latin typeface="+mj-lt"/>
                <a:ea typeface="Verdana"/>
              </a:defRPr>
            </a:lvl1pPr>
          </a:lstStyle>
          <a:p>
            <a:pPr marL="228600" indent="-228600"/>
            <a:r>
              <a:rPr lang="en-GB" dirty="0"/>
              <a:t>Surname Name</a:t>
            </a:r>
          </a:p>
        </p:txBody>
      </p:sp>
      <p:sp>
        <p:nvSpPr>
          <p:cNvPr id="62" name="Text Placeholder 13"/>
          <p:cNvSpPr>
            <a:spLocks noGrp="1"/>
          </p:cNvSpPr>
          <p:nvPr>
            <p:ph type="body" hasCustomPrompt="1" sz="quarter" idx="59"/>
          </p:nvPr>
        </p:nvSpPr>
        <p:spPr bwMode="white">
          <a:xfrm>
            <a:off x="7524599" y="4852371"/>
            <a:ext cx="1431706" cy="223090"/>
          </a:xfrm>
          <a:prstGeom prst="rect">
            <a:avLst/>
          </a:prstGeom>
          <a:ln>
            <a:headEnd type="none"/>
            <a:tailEnd type="none"/>
          </a:ln>
        </p:spPr>
        <p:txBody>
          <a:bodyPr lIns="0" rIns="108000" wrap="square"/>
          <a:lstStyle>
            <a:lvl1pPr marL="0" indent="0" rtl="0">
              <a:buNone/>
              <a:defRPr lang="en-US" sz="1000" b="0" kern="1200" dirty="0">
                <a:solidFill>
                  <a:schemeClr val="bg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63" name="Text Placeholder 13"/>
          <p:cNvSpPr>
            <a:spLocks noGrp="1"/>
          </p:cNvSpPr>
          <p:nvPr>
            <p:ph type="body" hasCustomPrompt="1" sz="quarter" idx="60"/>
          </p:nvPr>
        </p:nvSpPr>
        <p:spPr bwMode="white">
          <a:xfrm>
            <a:off x="3229480" y="4629169"/>
            <a:ext cx="1431706" cy="223200"/>
          </a:xfrm>
          <a:prstGeom prst="rect">
            <a:avLst/>
          </a:prstGeom>
          <a:ln>
            <a:headEnd type="none"/>
            <a:tailEnd type="none"/>
          </a:ln>
        </p:spPr>
        <p:txBody>
          <a:bodyPr lIns="0" rIns="108000" wrap="square"/>
          <a:lstStyle>
            <a:lvl1pPr marL="0" indent="0" rtl="0">
              <a:buNone/>
              <a:defRPr lang="en-US" sz="1000" b="1" dirty="0">
                <a:solidFill>
                  <a:schemeClr val="bg1"/>
                </a:solidFill>
                <a:latin typeface="+mj-lt"/>
                <a:ea typeface="Verdana"/>
              </a:defRPr>
            </a:lvl1pPr>
          </a:lstStyle>
          <a:p>
            <a:pPr marL="228600" indent="-228600"/>
            <a:r>
              <a:rPr lang="en-GB" dirty="0"/>
              <a:t>Surname Name</a:t>
            </a:r>
          </a:p>
        </p:txBody>
      </p:sp>
      <p:sp>
        <p:nvSpPr>
          <p:cNvPr id="64" name="Text Placeholder 13"/>
          <p:cNvSpPr>
            <a:spLocks noGrp="1"/>
          </p:cNvSpPr>
          <p:nvPr>
            <p:ph type="body" hasCustomPrompt="1" sz="quarter" idx="61"/>
          </p:nvPr>
        </p:nvSpPr>
        <p:spPr bwMode="white">
          <a:xfrm>
            <a:off x="3229480" y="4852371"/>
            <a:ext cx="1431706" cy="223090"/>
          </a:xfrm>
          <a:prstGeom prst="rect">
            <a:avLst/>
          </a:prstGeom>
          <a:ln>
            <a:headEnd type="none"/>
            <a:tailEnd type="none"/>
          </a:ln>
        </p:spPr>
        <p:txBody>
          <a:bodyPr lIns="0" rIns="108000" wrap="square"/>
          <a:lstStyle>
            <a:lvl1pPr marL="0" indent="0" rtl="0">
              <a:buNone/>
              <a:defRPr lang="en-US" sz="1000" b="0" kern="1200" dirty="0">
                <a:solidFill>
                  <a:schemeClr val="bg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65" name="Bildplatzhalter 17"/>
          <p:cNvSpPr>
            <a:spLocks noGrp="1"/>
          </p:cNvSpPr>
          <p:nvPr>
            <p:ph type="pic" hasCustomPrompt="1" sz="quarter" idx="62"/>
          </p:nvPr>
        </p:nvSpPr>
        <p:spPr bwMode="white">
          <a:xfrm>
            <a:off x="3229480" y="3033396"/>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solidFill>
                  <a:schemeClr val="tx1"/>
                </a:solidFill>
              </a:defRPr>
            </a:lvl1pPr>
          </a:lstStyle>
          <a:p>
            <a:pPr/>
            <a:r>
              <a:rPr lang="en-GB" dirty="0"/>
              <a:t>CLICK ICON TO INSERT PICTURE</a:t>
            </a:r>
          </a:p>
        </p:txBody>
      </p:sp>
      <p:sp>
        <p:nvSpPr>
          <p:cNvPr id="66" name="Bildplatzhalter 17"/>
          <p:cNvSpPr>
            <a:spLocks noGrp="1"/>
          </p:cNvSpPr>
          <p:nvPr>
            <p:ph type="pic" hasCustomPrompt="1" sz="quarter" idx="63"/>
          </p:nvPr>
        </p:nvSpPr>
        <p:spPr bwMode="white">
          <a:xfrm>
            <a:off x="4661186" y="3033396"/>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solidFill>
                  <a:schemeClr val="tx1"/>
                </a:solidFill>
              </a:defRPr>
            </a:lvl1pPr>
          </a:lstStyle>
          <a:p>
            <a:pPr/>
            <a:r>
              <a:rPr lang="en-GB" dirty="0"/>
              <a:t>CLICK ICON TO INSERT PICTURE</a:t>
            </a:r>
          </a:p>
        </p:txBody>
      </p:sp>
      <p:sp>
        <p:nvSpPr>
          <p:cNvPr id="67" name="Bildplatzhalter 17"/>
          <p:cNvSpPr>
            <a:spLocks noGrp="1"/>
          </p:cNvSpPr>
          <p:nvPr>
            <p:ph type="pic" hasCustomPrompt="1" sz="quarter" idx="64"/>
          </p:nvPr>
        </p:nvSpPr>
        <p:spPr bwMode="white">
          <a:xfrm>
            <a:off x="6092892" y="3033396"/>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solidFill>
                  <a:schemeClr val="tx1"/>
                </a:solidFill>
              </a:defRPr>
            </a:lvl1pPr>
          </a:lstStyle>
          <a:p>
            <a:pPr/>
            <a:r>
              <a:rPr lang="en-GB" dirty="0"/>
              <a:t>CLICK ICON TO INSERT PICTURE</a:t>
            </a:r>
          </a:p>
        </p:txBody>
      </p:sp>
      <p:sp>
        <p:nvSpPr>
          <p:cNvPr id="68" name="Bildplatzhalter 17"/>
          <p:cNvSpPr>
            <a:spLocks noGrp="1"/>
          </p:cNvSpPr>
          <p:nvPr>
            <p:ph type="pic" hasCustomPrompt="1" sz="quarter" idx="65"/>
          </p:nvPr>
        </p:nvSpPr>
        <p:spPr bwMode="white">
          <a:xfrm>
            <a:off x="7524598" y="3033396"/>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solidFill>
                  <a:schemeClr val="tx1"/>
                </a:solidFill>
              </a:defRPr>
            </a:lvl1pPr>
          </a:lstStyle>
          <a:p>
            <a:pPr/>
            <a:r>
              <a:rPr lang="en-GB" dirty="0"/>
              <a:t>CLICK ICON TO INSERT PICTURE</a:t>
            </a:r>
          </a:p>
        </p:txBody>
      </p:sp>
      <p:sp>
        <p:nvSpPr>
          <p:cNvPr id="69" name="Bildplatzhalter 17"/>
          <p:cNvSpPr>
            <a:spLocks noGrp="1"/>
          </p:cNvSpPr>
          <p:nvPr>
            <p:ph type="pic" hasCustomPrompt="1" sz="quarter" idx="66"/>
          </p:nvPr>
        </p:nvSpPr>
        <p:spPr bwMode="white">
          <a:xfrm>
            <a:off x="8956304" y="3033396"/>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solidFill>
                  <a:schemeClr val="tx1"/>
                </a:solidFill>
              </a:defRPr>
            </a:lvl1pPr>
          </a:lstStyle>
          <a:p>
            <a:pPr/>
            <a:r>
              <a:rPr lang="en-GB" dirty="0"/>
              <a:t>CLICK ICON TO INSERT PICTURE</a:t>
            </a:r>
          </a:p>
        </p:txBody>
      </p:sp>
      <p:sp>
        <p:nvSpPr>
          <p:cNvPr id="70" name="Bildplatzhalter 17"/>
          <p:cNvSpPr>
            <a:spLocks noGrp="1"/>
          </p:cNvSpPr>
          <p:nvPr>
            <p:ph type="pic" hasCustomPrompt="1" sz="quarter" idx="67"/>
          </p:nvPr>
        </p:nvSpPr>
        <p:spPr bwMode="white">
          <a:xfrm>
            <a:off x="10388009" y="3033396"/>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solidFill>
                  <a:schemeClr val="tx1"/>
                </a:solidFill>
              </a:defRPr>
            </a:lvl1pPr>
          </a:lstStyle>
          <a:p>
            <a:pPr/>
            <a:r>
              <a:rPr lang="en-GB" dirty="0"/>
              <a:t>CLICK ICON TO INSERT PICTURE</a:t>
            </a:r>
          </a:p>
        </p:txBody>
      </p:sp>
      <p:sp>
        <p:nvSpPr>
          <p:cNvPr id="71" name="Text Placeholder 13"/>
          <p:cNvSpPr>
            <a:spLocks noGrp="1"/>
          </p:cNvSpPr>
          <p:nvPr>
            <p:ph type="body" hasCustomPrompt="1" sz="quarter" idx="68"/>
          </p:nvPr>
        </p:nvSpPr>
        <p:spPr bwMode="white">
          <a:xfrm>
            <a:off x="8956303" y="4629169"/>
            <a:ext cx="1431706" cy="223200"/>
          </a:xfrm>
          <a:prstGeom prst="rect">
            <a:avLst/>
          </a:prstGeom>
          <a:ln>
            <a:headEnd type="none"/>
            <a:tailEnd type="none"/>
          </a:ln>
        </p:spPr>
        <p:txBody>
          <a:bodyPr lIns="0" rIns="108000" wrap="square"/>
          <a:lstStyle>
            <a:lvl1pPr marL="0" indent="0" rtl="0">
              <a:buNone/>
              <a:defRPr lang="en-US" sz="1000" b="1" dirty="0">
                <a:solidFill>
                  <a:schemeClr val="bg1"/>
                </a:solidFill>
                <a:latin typeface="+mj-lt"/>
                <a:ea typeface="Verdana"/>
              </a:defRPr>
            </a:lvl1pPr>
          </a:lstStyle>
          <a:p>
            <a:pPr marL="228600" indent="-228600"/>
            <a:r>
              <a:rPr lang="en-GB" dirty="0"/>
              <a:t>Surname Name</a:t>
            </a:r>
          </a:p>
        </p:txBody>
      </p:sp>
      <p:sp>
        <p:nvSpPr>
          <p:cNvPr id="72" name="Text Placeholder 13"/>
          <p:cNvSpPr>
            <a:spLocks noGrp="1"/>
          </p:cNvSpPr>
          <p:nvPr>
            <p:ph type="body" hasCustomPrompt="1" sz="quarter" idx="69"/>
          </p:nvPr>
        </p:nvSpPr>
        <p:spPr bwMode="white">
          <a:xfrm>
            <a:off x="8956303" y="4852371"/>
            <a:ext cx="1431706" cy="223090"/>
          </a:xfrm>
          <a:prstGeom prst="rect">
            <a:avLst/>
          </a:prstGeom>
          <a:ln>
            <a:headEnd type="none"/>
            <a:tailEnd type="none"/>
          </a:ln>
        </p:spPr>
        <p:txBody>
          <a:bodyPr lIns="0" rIns="108000" wrap="square"/>
          <a:lstStyle>
            <a:lvl1pPr marL="0" indent="0" rtl="0">
              <a:buNone/>
              <a:defRPr lang="en-US" sz="1000" b="0" kern="1200" dirty="0">
                <a:solidFill>
                  <a:schemeClr val="bg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73" name="Text Placeholder 13"/>
          <p:cNvSpPr>
            <a:spLocks noGrp="1"/>
          </p:cNvSpPr>
          <p:nvPr>
            <p:ph type="body" hasCustomPrompt="1" sz="quarter" idx="70"/>
          </p:nvPr>
        </p:nvSpPr>
        <p:spPr bwMode="white">
          <a:xfrm>
            <a:off x="10388009" y="4629169"/>
            <a:ext cx="1431706" cy="223200"/>
          </a:xfrm>
          <a:prstGeom prst="rect">
            <a:avLst/>
          </a:prstGeom>
          <a:ln>
            <a:headEnd type="none"/>
            <a:tailEnd type="none"/>
          </a:ln>
        </p:spPr>
        <p:txBody>
          <a:bodyPr lIns="0" rIns="108000" wrap="square"/>
          <a:lstStyle>
            <a:lvl1pPr marL="0" indent="0" rtl="0">
              <a:buNone/>
              <a:defRPr lang="en-US" sz="1000" b="1" dirty="0">
                <a:solidFill>
                  <a:schemeClr val="bg1"/>
                </a:solidFill>
                <a:latin typeface="+mj-lt"/>
                <a:ea typeface="Verdana"/>
              </a:defRPr>
            </a:lvl1pPr>
          </a:lstStyle>
          <a:p>
            <a:pPr marL="228600" indent="-228600"/>
            <a:r>
              <a:rPr lang="en-GB" dirty="0"/>
              <a:t>Surname Name</a:t>
            </a:r>
          </a:p>
        </p:txBody>
      </p:sp>
      <p:sp>
        <p:nvSpPr>
          <p:cNvPr id="74" name="Text Placeholder 13"/>
          <p:cNvSpPr>
            <a:spLocks noGrp="1"/>
          </p:cNvSpPr>
          <p:nvPr>
            <p:ph type="body" hasCustomPrompt="1" sz="quarter" idx="71"/>
          </p:nvPr>
        </p:nvSpPr>
        <p:spPr bwMode="white">
          <a:xfrm>
            <a:off x="10388009" y="4852371"/>
            <a:ext cx="1431706" cy="223090"/>
          </a:xfrm>
          <a:prstGeom prst="rect">
            <a:avLst/>
          </a:prstGeom>
          <a:ln>
            <a:headEnd type="none"/>
            <a:tailEnd type="none"/>
          </a:ln>
        </p:spPr>
        <p:txBody>
          <a:bodyPr lIns="0" rIns="108000" wrap="square"/>
          <a:lstStyle>
            <a:lvl1pPr marL="0" indent="0" rtl="0">
              <a:buNone/>
              <a:defRPr lang="en-US" sz="1000" b="0" kern="1200" dirty="0">
                <a:solidFill>
                  <a:schemeClr val="bg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42" name="Slide Number Placeholder 5"/>
          <p:cNvSpPr txBox="1">
            <a:spLocks noChangeArrowheads="1"/>
          </p:cNvSpPr>
          <p:nvPr userDrawn="1"/>
        </p:nvSpPr>
        <p:spPr bwMode="white">
          <a:xfrm>
            <a:off x="11567608" y="6378987"/>
            <a:ext cx="262892" cy="138499"/>
          </a:xfrm>
          <a:prstGeom prst="rect">
            <a:avLst/>
          </a:prstGeom>
          <a:ln>
            <a:headEnd type="none"/>
            <a:tailEnd type="none"/>
          </a:ln>
        </p:spPr>
        <p:txBody>
          <a:bodyPr lIns="0" tIns="0" rIns="0" bIns="0" anchor="t" wrap="none">
            <a:spAutoFit/>
          </a:bodyPr>
          <a:lstStyle>
            <a:defPPr defTabSz="914400">
              <a:defRPr lang="en-US" dirty="0"/>
            </a:defPPr>
            <a:lvl1pPr marL="0" rtl="0" algn="r" defTabSz="914400">
              <a:defRPr sz="1200" kern="1200" dirty="0">
                <a:solidFill>
                  <a:schemeClr val="tx1"/>
                </a:solidFill>
                <a:latin typeface="Verdana"/>
                <a:ea typeface="Verdan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defTabSz="914400"/>
            <a:fld id="{87FFAB0F-877A-4FB5-AFB2-3B278CFF0712}" type="slidenum">
              <a:rPr lang="en-GB" sz="900" b="0" i="0" dirty="0">
                <a:solidFill>
                  <a:schemeClr val="bg1"/>
                </a:solidFill>
                <a:latin typeface="Verdana Pro Light"/>
              </a:rPr>
              <a:t>‹#›</a:t>
            </a:fld>
            <a:endParaRPr lang="en-GB" sz="900" b="0" i="0" dirty="0">
              <a:solidFill>
                <a:schemeClr val="bg1"/>
              </a:solidFill>
              <a:latin typeface="Verdana Pro Light"/>
            </a:endParaRPr>
          </a:p>
        </p:txBody>
      </p:sp>
      <p:pic>
        <p:nvPicPr>
          <p:cNvPr id="43" name="Grafik 42"/>
          <p:cNvPicPr>
            <a:picLocks noChangeAspect="1"/>
          </p:cNvPicPr>
          <p:nvPr/>
        </p:nvPicPr>
        <p:blipFill>
          <a:blip r:embed="rId5">
            <a:lum bright="100000"/>
          </a:blip>
          <a:srcRect t="40141" r="33697" b="24432"/>
          <a:stretch>
            <a:fillRect/>
          </a:stretch>
        </p:blipFill>
        <p:spPr bwMode="white">
          <a:xfrm>
            <a:off x="371474" y="6378987"/>
            <a:ext cx="787729" cy="157062"/>
          </a:xfrm>
          <a:prstGeom prst="rect">
            <a:avLst/>
          </a:prstGeom>
          <a:ln>
            <a:headEnd type="none"/>
            <a:tailEnd type="none"/>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Team | Text">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9" name="Textplatzhalter 18"/>
          <p:cNvSpPr>
            <a:spLocks noGrp="1"/>
          </p:cNvSpPr>
          <p:nvPr>
            <p:ph type="body" hasCustomPrompt="1" sz="quarter" idx="12"/>
          </p:nvPr>
        </p:nvSpPr>
        <p:spPr bwMode="white">
          <a:xfrm>
            <a:off x="371475" y="307976"/>
            <a:ext cx="11449050" cy="260350"/>
          </a:xfrm>
          <a:prstGeom prst="rect">
            <a:avLst/>
          </a:prstGeom>
          <a:ln>
            <a:headEnd type="none"/>
            <a:tailEnd type="none"/>
          </a:ln>
        </p:spPr>
        <p:txBody>
          <a:bodyPr lIns="0" anchor="ctr" wrap="square"/>
          <a:lstStyle>
            <a:lvl1pPr marL="0" indent="0" rtl="0">
              <a:buNone/>
              <a:defRPr sz="900" dirty="0"/>
            </a:lvl1pPr>
            <a:lvl2pPr>
              <a:defRPr sz="900" dirty="0"/>
            </a:lvl2pPr>
            <a:lvl3pPr>
              <a:defRPr sz="900" dirty="0"/>
            </a:lvl3pPr>
            <a:lvl4pPr>
              <a:defRPr sz="900" dirty="0"/>
            </a:lvl4pPr>
            <a:lvl5pPr>
              <a:defRPr sz="900" dirty="0"/>
            </a:lvl5pPr>
          </a:lstStyle>
          <a:p>
            <a:pPr/>
            <a:r>
              <a:rPr lang="en-GB" dirty="0"/>
              <a:t>Subtitle</a:t>
            </a:r>
          </a:p>
        </p:txBody>
      </p:sp>
      <p:sp>
        <p:nvSpPr>
          <p:cNvPr id="11" name="Textplatzhalter 10"/>
          <p:cNvSpPr>
            <a:spLocks noGrp="1"/>
          </p:cNvSpPr>
          <p:nvPr>
            <p:ph type="body" hasCustomPrompt="1" sz="quarter" idx="13"/>
          </p:nvPr>
        </p:nvSpPr>
        <p:spPr bwMode="white">
          <a:xfrm>
            <a:off x="371475" y="568327"/>
            <a:ext cx="11449050" cy="661986"/>
          </a:xfrm>
          <a:prstGeom prst="rect">
            <a:avLst/>
          </a:prstGeom>
          <a:ln>
            <a:headEnd type="none"/>
            <a:tailEnd type="none"/>
          </a:ln>
        </p:spPr>
        <p:txBody>
          <a:bodyPr lIns="0" tIns="45720" rIns="0" bIns="45720" wrap="square">
            <a:noAutofit/>
          </a:bodyPr>
          <a:lstStyle>
            <a:lvl1pPr marL="0" indent="0" rtl="0">
              <a:buFont typeface="Arial"/>
              <a:buNone/>
              <a:defRPr lang="de-DE" sz="2000" b="1" dirty="0">
                <a:latin typeface="+mj-lt"/>
              </a:defRPr>
            </a:lvl1pPr>
          </a:lstStyle>
          <a:p>
            <a:pPr marL="228600" indent="-228600">
              <a:spcBef>
                <a:spcPts val="0"/>
              </a:spcBef>
            </a:pPr>
            <a:r>
              <a:rPr lang="en-GB" dirty="0"/>
              <a:t>Title</a:t>
            </a:r>
          </a:p>
        </p:txBody>
      </p:sp>
      <p:sp>
        <p:nvSpPr>
          <p:cNvPr id="25" name="Footer Placeholder 4"/>
          <p:cNvSpPr txBox="1">
            <a:spLocks noChangeArrowheads="1"/>
          </p:cNvSpPr>
          <p:nvPr userDrawn="1"/>
        </p:nvSpPr>
        <p:spPr bwMode="white">
          <a:xfrm>
            <a:off x="371474" y="6661114"/>
            <a:ext cx="2380460" cy="123111"/>
          </a:xfrm>
          <a:prstGeom prst="rect">
            <a:avLst/>
          </a:prstGeom>
          <a:ln>
            <a:headEnd type="none"/>
            <a:tailEnd type="none"/>
          </a:ln>
        </p:spPr>
        <p:txBody>
          <a:bodyPr lIns="0" tIns="0" rIns="0" bIns="0" anchor="ctr" wrap="none">
            <a:spAutoFit/>
          </a:bodyPr>
          <a:lstStyle>
            <a:defPPr defTabSz="914400">
              <a:defRPr lang="en-US" dirty="0"/>
            </a:defPPr>
            <a:lvl1pPr marL="0" rtl="0" algn="r" defTabSz="914400">
              <a:defRPr sz="900" kern="1200" dirty="0">
                <a:solidFill>
                  <a:schemeClr val="tx1"/>
                </a:solidFill>
                <a:latin typeface="Verdana Pro"/>
                <a:ea typeface="+mn-e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algn="l" defTabSz="914400"/>
            <a:r>
              <a:rPr lang="en-GB" sz="800" dirty="0">
                <a:solidFill>
                  <a:schemeClr val="tx1"/>
                </a:solidFill>
                <a:latin typeface="+mn-lt"/>
                <a:ea typeface="Verdana"/>
              </a:rPr>
              <a:t>Internal | Client confidential | Strictly confidential</a:t>
            </a:r>
          </a:p>
        </p:txBody>
      </p:sp>
      <p:sp>
        <p:nvSpPr>
          <p:cNvPr id="45" name="Bildplatzhalter 17"/>
          <p:cNvSpPr>
            <a:spLocks noGrp="1"/>
          </p:cNvSpPr>
          <p:nvPr>
            <p:ph type="pic" hasCustomPrompt="1" sz="quarter" idx="44"/>
          </p:nvPr>
        </p:nvSpPr>
        <p:spPr bwMode="white">
          <a:xfrm>
            <a:off x="6092892" y="1661811"/>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lvl1pPr>
          </a:lstStyle>
          <a:p>
            <a:pPr/>
            <a:r>
              <a:rPr lang="en-GB" dirty="0"/>
              <a:t>CLICK ICON TO INSERT PICTURE</a:t>
            </a:r>
          </a:p>
        </p:txBody>
      </p:sp>
      <p:sp>
        <p:nvSpPr>
          <p:cNvPr id="46" name="Bildplatzhalter 17"/>
          <p:cNvSpPr>
            <a:spLocks noGrp="1"/>
          </p:cNvSpPr>
          <p:nvPr>
            <p:ph type="pic" hasCustomPrompt="1" sz="quarter" idx="45"/>
          </p:nvPr>
        </p:nvSpPr>
        <p:spPr bwMode="white">
          <a:xfrm>
            <a:off x="7524598" y="1661811"/>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lvl1pPr>
          </a:lstStyle>
          <a:p>
            <a:pPr/>
            <a:r>
              <a:rPr lang="en-GB" dirty="0"/>
              <a:t>CLICK ICON TO INSERT PICTURE</a:t>
            </a:r>
          </a:p>
        </p:txBody>
      </p:sp>
      <p:sp>
        <p:nvSpPr>
          <p:cNvPr id="47" name="Bildplatzhalter 17"/>
          <p:cNvSpPr>
            <a:spLocks noGrp="1"/>
          </p:cNvSpPr>
          <p:nvPr>
            <p:ph type="pic" hasCustomPrompt="1" sz="quarter" idx="46"/>
          </p:nvPr>
        </p:nvSpPr>
        <p:spPr bwMode="white">
          <a:xfrm>
            <a:off x="8956304" y="1661811"/>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lvl1pPr>
          </a:lstStyle>
          <a:p>
            <a:pPr/>
            <a:r>
              <a:rPr lang="en-GB" dirty="0"/>
              <a:t>CLICK ICON TO INSERT PICTURE</a:t>
            </a:r>
          </a:p>
        </p:txBody>
      </p:sp>
      <p:sp>
        <p:nvSpPr>
          <p:cNvPr id="48" name="Bildplatzhalter 17"/>
          <p:cNvSpPr>
            <a:spLocks noGrp="1"/>
          </p:cNvSpPr>
          <p:nvPr>
            <p:ph type="pic" hasCustomPrompt="1" sz="quarter" idx="47"/>
          </p:nvPr>
        </p:nvSpPr>
        <p:spPr bwMode="white">
          <a:xfrm>
            <a:off x="10388009" y="1661811"/>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lvl1pPr>
          </a:lstStyle>
          <a:p>
            <a:pPr/>
            <a:r>
              <a:rPr lang="en-GB" dirty="0"/>
              <a:t>CLICK ICON TO INSERT PICTURE</a:t>
            </a:r>
          </a:p>
        </p:txBody>
      </p:sp>
      <p:sp>
        <p:nvSpPr>
          <p:cNvPr id="67" name="Bildplatzhalter 17"/>
          <p:cNvSpPr>
            <a:spLocks noGrp="1"/>
          </p:cNvSpPr>
          <p:nvPr>
            <p:ph type="pic" hasCustomPrompt="1" sz="quarter" idx="64"/>
          </p:nvPr>
        </p:nvSpPr>
        <p:spPr bwMode="white">
          <a:xfrm>
            <a:off x="6092892" y="3094356"/>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lvl1pPr>
          </a:lstStyle>
          <a:p>
            <a:pPr/>
            <a:r>
              <a:rPr lang="en-GB" dirty="0"/>
              <a:t>CLICK ICON TO INSERT PICTURE</a:t>
            </a:r>
          </a:p>
        </p:txBody>
      </p:sp>
      <p:sp>
        <p:nvSpPr>
          <p:cNvPr id="68" name="Bildplatzhalter 17"/>
          <p:cNvSpPr>
            <a:spLocks noGrp="1"/>
          </p:cNvSpPr>
          <p:nvPr>
            <p:ph type="pic" hasCustomPrompt="1" sz="quarter" idx="65"/>
          </p:nvPr>
        </p:nvSpPr>
        <p:spPr bwMode="white">
          <a:xfrm>
            <a:off x="7524598" y="3094356"/>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lvl1pPr>
          </a:lstStyle>
          <a:p>
            <a:pPr/>
            <a:r>
              <a:rPr lang="en-GB" dirty="0"/>
              <a:t>CLICK ICON TO INSERT PICTURE</a:t>
            </a:r>
          </a:p>
        </p:txBody>
      </p:sp>
      <p:sp>
        <p:nvSpPr>
          <p:cNvPr id="69" name="Bildplatzhalter 17"/>
          <p:cNvSpPr>
            <a:spLocks noGrp="1"/>
          </p:cNvSpPr>
          <p:nvPr>
            <p:ph type="pic" hasCustomPrompt="1" sz="quarter" idx="66"/>
          </p:nvPr>
        </p:nvSpPr>
        <p:spPr bwMode="white">
          <a:xfrm>
            <a:off x="8956304" y="3094356"/>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lvl1pPr>
          </a:lstStyle>
          <a:p>
            <a:pPr/>
            <a:r>
              <a:rPr lang="en-GB" dirty="0"/>
              <a:t>CLICK ICON TO INSERT PICTURE</a:t>
            </a:r>
          </a:p>
        </p:txBody>
      </p:sp>
      <p:sp>
        <p:nvSpPr>
          <p:cNvPr id="70" name="Bildplatzhalter 17"/>
          <p:cNvSpPr>
            <a:spLocks noGrp="1"/>
          </p:cNvSpPr>
          <p:nvPr>
            <p:ph type="pic" hasCustomPrompt="1" sz="quarter" idx="67"/>
          </p:nvPr>
        </p:nvSpPr>
        <p:spPr bwMode="white">
          <a:xfrm>
            <a:off x="10388009" y="3094356"/>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lvl1pPr>
          </a:lstStyle>
          <a:p>
            <a:pPr/>
            <a:r>
              <a:rPr lang="en-GB" dirty="0"/>
              <a:t>CLICK ICON TO INSERT PICTURE</a:t>
            </a:r>
          </a:p>
        </p:txBody>
      </p:sp>
      <p:sp>
        <p:nvSpPr>
          <p:cNvPr id="42" name="Bildplatzhalter 17"/>
          <p:cNvSpPr>
            <a:spLocks noGrp="1"/>
          </p:cNvSpPr>
          <p:nvPr>
            <p:ph type="pic" hasCustomPrompt="1" sz="quarter" idx="68"/>
          </p:nvPr>
        </p:nvSpPr>
        <p:spPr bwMode="white">
          <a:xfrm>
            <a:off x="6092892" y="4526901"/>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lvl1pPr>
          </a:lstStyle>
          <a:p>
            <a:pPr/>
            <a:r>
              <a:rPr lang="en-GB" dirty="0"/>
              <a:t>CLICK ICON TO INSERT PICTURE</a:t>
            </a:r>
          </a:p>
        </p:txBody>
      </p:sp>
      <p:sp>
        <p:nvSpPr>
          <p:cNvPr id="43" name="Bildplatzhalter 17"/>
          <p:cNvSpPr>
            <a:spLocks noGrp="1"/>
          </p:cNvSpPr>
          <p:nvPr>
            <p:ph type="pic" hasCustomPrompt="1" sz="quarter" idx="69"/>
          </p:nvPr>
        </p:nvSpPr>
        <p:spPr bwMode="white">
          <a:xfrm>
            <a:off x="7524598" y="4526901"/>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lvl1pPr>
          </a:lstStyle>
          <a:p>
            <a:pPr/>
            <a:r>
              <a:rPr lang="en-GB" dirty="0"/>
              <a:t>CLICK ICON TO INSERT PICTURE</a:t>
            </a:r>
          </a:p>
        </p:txBody>
      </p:sp>
      <p:sp>
        <p:nvSpPr>
          <p:cNvPr id="51" name="Bildplatzhalter 17"/>
          <p:cNvSpPr>
            <a:spLocks noGrp="1"/>
          </p:cNvSpPr>
          <p:nvPr>
            <p:ph type="pic" hasCustomPrompt="1" sz="quarter" idx="70"/>
          </p:nvPr>
        </p:nvSpPr>
        <p:spPr bwMode="white">
          <a:xfrm>
            <a:off x="8956304" y="4526901"/>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lvl1pPr>
          </a:lstStyle>
          <a:p>
            <a:pPr/>
            <a:r>
              <a:rPr lang="en-GB" dirty="0"/>
              <a:t>CLICK ICON TO INSERT PICTURE</a:t>
            </a:r>
          </a:p>
        </p:txBody>
      </p:sp>
      <p:sp>
        <p:nvSpPr>
          <p:cNvPr id="52" name="Bildplatzhalter 17"/>
          <p:cNvSpPr>
            <a:spLocks noGrp="1"/>
          </p:cNvSpPr>
          <p:nvPr>
            <p:ph type="pic" hasCustomPrompt="1" sz="quarter" idx="71"/>
          </p:nvPr>
        </p:nvSpPr>
        <p:spPr bwMode="white">
          <a:xfrm>
            <a:off x="10388009" y="4526901"/>
            <a:ext cx="1431706" cy="143254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lvl1pPr>
          </a:lstStyle>
          <a:p>
            <a:pPr/>
            <a:r>
              <a:rPr lang="en-GB" dirty="0"/>
              <a:t>CLICK ICON TO INSERT PICTURE</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Team | Picture Left">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22" name="Bildplatzhalter 17"/>
          <p:cNvSpPr>
            <a:spLocks noGrp="1"/>
          </p:cNvSpPr>
          <p:nvPr>
            <p:ph type="pic" hasCustomPrompt="1" sz="quarter" idx="44"/>
          </p:nvPr>
        </p:nvSpPr>
        <p:spPr bwMode="white">
          <a:xfrm>
            <a:off x="8743949" y="1239838"/>
            <a:ext cx="3076575" cy="3076575"/>
          </a:xfrm>
          <a:prstGeom prst="roundRect">
            <a:avLst>
              <a:gd name="adj" fmla="val 7542"/>
            </a:avLst>
          </a:prstGeom>
          <a:pattFill prst="wdUpDiag">
            <a:fgClr>
              <a:schemeClr val="accent1"/>
            </a:fgClr>
            <a:bgClr>
              <a:schemeClr val="lt1"/>
            </a:bgClr>
          </a:pattFill>
          <a:ln>
            <a:headEnd type="none"/>
            <a:tailEnd type="none"/>
          </a:ln>
        </p:spPr>
        <p:txBody>
          <a:bodyPr anchor="b" wrap="square"/>
          <a:lstStyle>
            <a:lvl1pPr marL="0" indent="0" rtl="0" algn="ctr">
              <a:buFont typeface="Arial"/>
              <a:buNone/>
              <a:defRPr sz="1000" dirty="0"/>
            </a:lvl1pPr>
          </a:lstStyle>
          <a:p>
            <a:pPr/>
            <a:r>
              <a:rPr lang="en-GB" dirty="0"/>
              <a:t>CLICK ICON TO INSERT PICTURE</a:t>
            </a:r>
          </a:p>
        </p:txBody>
      </p:sp>
      <p:sp>
        <p:nvSpPr>
          <p:cNvPr id="23" name="Text Placeholder 13"/>
          <p:cNvSpPr>
            <a:spLocks noGrp="1"/>
          </p:cNvSpPr>
          <p:nvPr>
            <p:ph type="body" hasCustomPrompt="1" sz="quarter" idx="36"/>
          </p:nvPr>
        </p:nvSpPr>
        <p:spPr bwMode="white">
          <a:xfrm>
            <a:off x="8743949" y="4509120"/>
            <a:ext cx="3076575" cy="258532"/>
          </a:xfrm>
          <a:prstGeom prst="rect">
            <a:avLst/>
          </a:prstGeom>
          <a:ln>
            <a:headEnd type="none"/>
            <a:tailEnd type="none"/>
          </a:ln>
        </p:spPr>
        <p:txBody>
          <a:bodyPr lIns="0" rIns="108000" wrap="square">
            <a:spAutoFit/>
          </a:bodyPr>
          <a:lstStyle>
            <a:lvl1pPr marL="0" indent="0" rtl="0">
              <a:buNone/>
              <a:defRPr lang="en-US" sz="1200" b="1" dirty="0">
                <a:solidFill>
                  <a:schemeClr val="tx1"/>
                </a:solidFill>
                <a:latin typeface="+mj-lt"/>
                <a:ea typeface="Verdana"/>
              </a:defRPr>
            </a:lvl1pPr>
          </a:lstStyle>
          <a:p>
            <a:pPr marL="228600" indent="-228600"/>
            <a:r>
              <a:rPr lang="en-GB" dirty="0"/>
              <a:t>Surname Name</a:t>
            </a:r>
          </a:p>
        </p:txBody>
      </p:sp>
      <p:sp>
        <p:nvSpPr>
          <p:cNvPr id="24" name="Text Placeholder 13"/>
          <p:cNvSpPr>
            <a:spLocks noGrp="1"/>
          </p:cNvSpPr>
          <p:nvPr>
            <p:ph type="body" hasCustomPrompt="1" sz="quarter" idx="37"/>
          </p:nvPr>
        </p:nvSpPr>
        <p:spPr bwMode="white">
          <a:xfrm>
            <a:off x="8743949" y="4800418"/>
            <a:ext cx="3076575" cy="258532"/>
          </a:xfrm>
          <a:prstGeom prst="rect">
            <a:avLst/>
          </a:prstGeom>
          <a:ln>
            <a:headEnd type="none"/>
            <a:tailEnd type="none"/>
          </a:ln>
        </p:spPr>
        <p:txBody>
          <a:bodyPr lIns="0" rIns="108000" wrap="square">
            <a:spAutoFit/>
          </a:bodyPr>
          <a:lstStyle>
            <a:lvl1pPr marL="0" indent="0" rtl="0">
              <a:buNone/>
              <a:defRPr lang="en-US" sz="12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Position</a:t>
            </a:r>
          </a:p>
        </p:txBody>
      </p:sp>
      <p:sp>
        <p:nvSpPr>
          <p:cNvPr id="26" name="Text Placeholder 13"/>
          <p:cNvSpPr>
            <a:spLocks noGrp="1"/>
          </p:cNvSpPr>
          <p:nvPr>
            <p:ph type="body" hasCustomPrompt="1" sz="quarter" idx="38"/>
          </p:nvPr>
        </p:nvSpPr>
        <p:spPr bwMode="white">
          <a:xfrm>
            <a:off x="8743949" y="5427425"/>
            <a:ext cx="3076575" cy="258532"/>
          </a:xfrm>
          <a:prstGeom prst="rect">
            <a:avLst/>
          </a:prstGeom>
          <a:ln>
            <a:headEnd type="none"/>
            <a:tailEnd type="none"/>
          </a:ln>
        </p:spPr>
        <p:txBody>
          <a:bodyPr lIns="0" rIns="108000" wrap="square">
            <a:spAutoFit/>
          </a:bodyPr>
          <a:lstStyle>
            <a:lvl1pPr marL="0" indent="0" rtl="0">
              <a:buNone/>
              <a:defRPr lang="en-US" sz="12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Email</a:t>
            </a:r>
          </a:p>
        </p:txBody>
      </p:sp>
      <p:sp>
        <p:nvSpPr>
          <p:cNvPr id="27" name="Text Placeholder 13"/>
          <p:cNvSpPr>
            <a:spLocks noGrp="1"/>
          </p:cNvSpPr>
          <p:nvPr>
            <p:ph type="body" hasCustomPrompt="1" sz="quarter" idx="39"/>
          </p:nvPr>
        </p:nvSpPr>
        <p:spPr bwMode="white">
          <a:xfrm>
            <a:off x="8743949" y="5685957"/>
            <a:ext cx="3076575" cy="258532"/>
          </a:xfrm>
          <a:prstGeom prst="rect">
            <a:avLst/>
          </a:prstGeom>
          <a:ln>
            <a:headEnd type="none"/>
            <a:tailEnd type="none"/>
          </a:ln>
        </p:spPr>
        <p:txBody>
          <a:bodyPr lIns="0" rIns="108000" wrap="square">
            <a:spAutoFit/>
          </a:bodyPr>
          <a:lstStyle>
            <a:lvl1pPr marL="0" indent="0" rtl="0">
              <a:buNone/>
              <a:defRPr lang="en-US" sz="1200" b="0" kern="1200" dirty="0">
                <a:solidFill>
                  <a:schemeClr val="tx1"/>
                </a:solidFill>
                <a:latin typeface="+mn-lt"/>
                <a:ea typeface="Verdana Pro Regular"/>
                <a:cs typeface="+mn-cs"/>
              </a:defRPr>
            </a:lvl1pPr>
            <a:lvl2pPr marL="0" indent="0">
              <a:buNone/>
              <a:defRPr lang="en-US" sz="1200" kern="1200" dirty="0">
                <a:solidFill>
                  <a:srgbClr val="060606"/>
                </a:solidFill>
                <a:latin typeface="Verdana Pro Light"/>
                <a:ea typeface="Verdana Pro Regular"/>
                <a:cs typeface="+mn-cs"/>
              </a:defRPr>
            </a:lvl2pPr>
            <a:lvl3pPr marL="0" indent="0" rtl="0" algn="l" defTabSz="914400">
              <a:lnSpc>
                <a:spcPct val="150000"/>
              </a:lnSpc>
              <a:buNone/>
              <a:defRPr lang="en-US" sz="1200" kern="1200" dirty="0">
                <a:solidFill>
                  <a:srgbClr val="060606"/>
                </a:solidFill>
                <a:latin typeface="Verdana Pro Light"/>
                <a:ea typeface="Verdana Pro Regular"/>
                <a:cs typeface="+mn-cs"/>
              </a:defRPr>
            </a:lvl3pPr>
            <a:lvl4pPr marL="0" indent="0" rtl="0" algn="l" defTabSz="914400">
              <a:lnSpc>
                <a:spcPct val="150000"/>
              </a:lnSpc>
              <a:buNone/>
              <a:defRPr lang="en-US" sz="1200" kern="1200" dirty="0">
                <a:solidFill>
                  <a:srgbClr val="060606"/>
                </a:solidFill>
                <a:latin typeface="Verdana Pro Light"/>
                <a:ea typeface="Verdana Pro Regular"/>
                <a:cs typeface="+mn-cs"/>
              </a:defRPr>
            </a:lvl4pPr>
            <a:lvl5pPr marL="0" indent="0" rtl="0" algn="l" defTabSz="914400">
              <a:lnSpc>
                <a:spcPct val="150000"/>
              </a:lnSpc>
              <a:buNone/>
              <a:defRPr lang="en-US" sz="1200" kern="1200" dirty="0">
                <a:solidFill>
                  <a:srgbClr val="060606"/>
                </a:solidFill>
                <a:latin typeface="Verdana Pro Light"/>
                <a:ea typeface="Verdana Pro Regular"/>
                <a:cs typeface="+mn-cs"/>
              </a:defRPr>
            </a:lvl5pPr>
          </a:lstStyle>
          <a:p>
            <a:pPr/>
            <a:r>
              <a:rPr lang="en-GB" dirty="0"/>
              <a:t>Phone</a:t>
            </a:r>
          </a:p>
        </p:txBody>
      </p:sp>
      <p:sp>
        <p:nvSpPr>
          <p:cNvPr id="12" name="Bildplatzhalter 12"/>
          <p:cNvSpPr>
            <a:spLocks noGrp="1"/>
          </p:cNvSpPr>
          <p:nvPr>
            <p:ph type="pic" hasCustomPrompt="1" sz="quarter" idx="10"/>
          </p:nvPr>
        </p:nvSpPr>
        <p:spPr bwMode="white">
          <a:xfrm rot="5400000" flipH="1">
            <a:off x="848254" y="-845078"/>
            <a:ext cx="6858000" cy="8548156"/>
          </a:xfrm>
          <a:prstGeom prst="round2SameRect">
            <a:avLst>
              <a:gd name="adj1" fmla="val 2621"/>
              <a:gd name="adj2" fmla="val 0"/>
            </a:avLst>
          </a:prstGeom>
          <a:pattFill prst="dkUpDiag">
            <a:fgClr>
              <a:schemeClr val="accent1"/>
            </a:fgClr>
            <a:bgClr>
              <a:schemeClr val="lt1"/>
            </a:bgClr>
          </a:pattFill>
          <a:ln>
            <a:headEnd type="none"/>
            <a:tailEnd type="none"/>
          </a:ln>
        </p:spPr>
        <p:txBody>
          <a:bodyPr bIns="756000" anchor="ctr" vert="vert270" wrap="square">
            <a:noAutofit/>
          </a:bodyPr>
          <a:lstStyle>
            <a:lvl1pPr marL="0" indent="0" rtl="0" algn="ctr">
              <a:buNone/>
              <a:defRPr lang="en-US" sz="1000" b="0" dirty="0">
                <a:latin typeface="+mn-lt"/>
              </a:defRPr>
            </a:lvl1pPr>
          </a:lstStyle>
          <a:p>
            <a:pPr marL="228600" indent="-228600" rtl="0" algn="ctr" defTabSz="914400">
              <a:lnSpc>
                <a:spcPct val="90000"/>
              </a:lnSpc>
              <a:spcBef>
                <a:spcPts val="1000"/>
              </a:spcBef>
              <a:spcAft>
                <a:spcPts val="0"/>
              </a:spcAft>
              <a:buClrTx/>
              <a:buSzTx/>
              <a:tabLst/>
            </a:pPr>
            <a:r>
              <a:rPr lang="en-GB" dirty="0"/>
              <a:t>CLICK ICON TO ADD PICTURE</a:t>
            </a:r>
          </a:p>
        </p:txBody>
      </p:sp>
      <p:sp>
        <p:nvSpPr>
          <p:cNvPr id="14" name="Textplatzhalter 3"/>
          <p:cNvSpPr>
            <a:spLocks noGrp="1"/>
          </p:cNvSpPr>
          <p:nvPr>
            <p:ph type="body" hasCustomPrompt="1" sz="quarter" idx="15"/>
          </p:nvPr>
        </p:nvSpPr>
        <p:spPr bwMode="white">
          <a:xfrm>
            <a:off x="371474" y="6378987"/>
            <a:ext cx="787729" cy="157062"/>
          </a:xfrm>
          <a:prstGeom prst="rect">
            <a:avLst/>
          </a:prstGeom>
          <a:blipFill>
            <a:blip r:embed="rId5">
              <a:alphaModFix amt="100000"/>
            </a:blip>
            <a:srcRect/>
            <a:stretch>
              <a:fillRect/>
            </a:stretch>
          </a:blipFill>
          <a:ln>
            <a:headEnd type="none"/>
            <a:tailEnd type="none"/>
          </a:ln>
        </p:spPr>
        <p:txBody>
          <a:bodyPr lIns="0" tIns="0" rIns="0" bIns="0" anchor="ctr" wrap="none">
            <a:noAutofit/>
          </a:bodyPr>
          <a:lstStyle>
            <a:lvl1pPr marL="0" indent="0" rtl="0">
              <a:buNone/>
              <a:defRPr lang="en-US" sz="700" dirty="0">
                <a:ea typeface="Verdana"/>
              </a:defRPr>
            </a:lvl1pPr>
          </a:lstStyle>
          <a:p>
            <a:pPr algn="l"/>
            <a:r>
              <a:rPr lang="en-GB" sz="800" dirty="0">
                <a:solidFill>
                  <a:schemeClr val="tx1"/>
                </a:solidFill>
                <a:latin typeface="+mn-lt"/>
                <a:ea typeface="Verdana"/>
              </a:rPr>
              <a:t> </a:t>
            </a:r>
          </a:p>
        </p:txBody>
      </p:sp>
      <p:sp>
        <p:nvSpPr>
          <p:cNvPr id="15" name="Textplatzhalter 3"/>
          <p:cNvSpPr>
            <a:spLocks noGrp="1"/>
          </p:cNvSpPr>
          <p:nvPr>
            <p:ph type="body" hasCustomPrompt="1" sz="quarter" idx="14"/>
          </p:nvPr>
        </p:nvSpPr>
        <p:spPr bwMode="white">
          <a:xfrm>
            <a:off x="371474" y="6661114"/>
            <a:ext cx="2380460" cy="110800"/>
          </a:xfrm>
          <a:prstGeom prst="rect">
            <a:avLst/>
          </a:prstGeom>
          <a:ln>
            <a:headEnd type="none"/>
            <a:tailEnd type="none"/>
          </a:ln>
        </p:spPr>
        <p:txBody>
          <a:bodyPr lIns="0" tIns="0" rIns="0" bIns="0" anchor="ctr" wrap="none">
            <a:spAutoFit/>
          </a:bodyPr>
          <a:lstStyle>
            <a:lvl1pPr marL="0" indent="0" rtl="0">
              <a:buNone/>
              <a:defRPr lang="en-US" sz="700" dirty="0">
                <a:solidFill>
                  <a:schemeClr val="bg1"/>
                </a:solidFill>
                <a:ea typeface="Verdana"/>
              </a:defRPr>
            </a:lvl1pPr>
          </a:lstStyle>
          <a:p>
            <a:pPr algn="l"/>
            <a:r>
              <a:rPr lang="en-GB" sz="800" dirty="0">
                <a:solidFill>
                  <a:schemeClr val="tx1"/>
                </a:solidFill>
                <a:latin typeface="+mn-lt"/>
                <a:ea typeface="Verdana"/>
              </a:rPr>
              <a:t>Internal | Client confidential | Strictly 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bject">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9" name="Textplatzhalter 18"/>
          <p:cNvSpPr>
            <a:spLocks noGrp="1"/>
          </p:cNvSpPr>
          <p:nvPr>
            <p:ph type="body" hasCustomPrompt="1" sz="quarter" idx="12"/>
          </p:nvPr>
        </p:nvSpPr>
        <p:spPr bwMode="white">
          <a:xfrm>
            <a:off x="371475" y="307976"/>
            <a:ext cx="3199498" cy="260350"/>
          </a:xfrm>
          <a:prstGeom prst="rect">
            <a:avLst/>
          </a:prstGeom>
          <a:ln>
            <a:headEnd type="none"/>
            <a:tailEnd type="none"/>
          </a:ln>
        </p:spPr>
        <p:txBody>
          <a:bodyPr lIns="0" anchor="ctr" wrap="square"/>
          <a:lstStyle>
            <a:lvl1pPr marL="0" indent="0" rtl="0">
              <a:buNone/>
              <a:defRPr sz="900" dirty="0">
                <a:latin typeface="+mn-lt"/>
              </a:defRPr>
            </a:lvl1pPr>
            <a:lvl2pPr>
              <a:defRPr sz="900" dirty="0"/>
            </a:lvl2pPr>
            <a:lvl3pPr>
              <a:defRPr sz="900" dirty="0"/>
            </a:lvl3pPr>
            <a:lvl4pPr>
              <a:defRPr sz="900" dirty="0"/>
            </a:lvl4pPr>
            <a:lvl5pPr>
              <a:defRPr sz="900" dirty="0"/>
            </a:lvl5pPr>
          </a:lstStyle>
          <a:p>
            <a:pPr/>
            <a:r>
              <a:rPr lang="en-GB" dirty="0"/>
              <a:t>Subtitle</a:t>
            </a:r>
          </a:p>
        </p:txBody>
      </p:sp>
      <p:sp>
        <p:nvSpPr>
          <p:cNvPr id="11" name="Textplatzhalter 10"/>
          <p:cNvSpPr>
            <a:spLocks noGrp="1"/>
          </p:cNvSpPr>
          <p:nvPr>
            <p:ph type="body" hasCustomPrompt="1" sz="quarter" idx="13"/>
          </p:nvPr>
        </p:nvSpPr>
        <p:spPr bwMode="white">
          <a:xfrm>
            <a:off x="371475" y="568327"/>
            <a:ext cx="11449050" cy="661384"/>
          </a:xfrm>
          <a:prstGeom prst="rect">
            <a:avLst/>
          </a:prstGeom>
          <a:ln>
            <a:headEnd type="none"/>
            <a:tailEnd type="none"/>
          </a:ln>
        </p:spPr>
        <p:txBody>
          <a:bodyPr lIns="0" tIns="45720" rIns="0" bIns="45720" wrap="square">
            <a:noAutofit/>
          </a:bodyPr>
          <a:lstStyle>
            <a:lvl1pPr marL="0" indent="0" rtl="0">
              <a:buNone/>
              <a:defRPr lang="de-DE" sz="2000" b="1" dirty="0">
                <a:latin typeface="+mj-lt"/>
              </a:defRPr>
            </a:lvl1pPr>
          </a:lstStyle>
          <a:p>
            <a:pPr marL="228600" indent="-228600">
              <a:spcBef>
                <a:spcPts val="0"/>
              </a:spcBef>
            </a:pPr>
            <a:r>
              <a:rPr lang="en-GB" dirty="0"/>
              <a:t>Title</a:t>
            </a:r>
          </a:p>
        </p:txBody>
      </p:sp>
      <p:sp>
        <p:nvSpPr>
          <p:cNvPr id="4" name="Inhaltsplatzhalter 3"/>
          <p:cNvSpPr>
            <a:spLocks noGrp="1"/>
          </p:cNvSpPr>
          <p:nvPr>
            <p:ph hasCustomPrompt="1" sz="quarter" idx="14"/>
          </p:nvPr>
        </p:nvSpPr>
        <p:spPr bwMode="white">
          <a:xfrm>
            <a:off x="371475" y="1409702"/>
            <a:ext cx="11449049" cy="4791074"/>
          </a:xfrm>
          <a:prstGeom prst="rect">
            <a:avLst/>
          </a:prstGeom>
          <a:ln>
            <a:headEnd type="none"/>
            <a:tailEnd type="none"/>
          </a:ln>
        </p:spPr>
        <p:txBody>
          <a:bodyPr lIns="0" tIns="0" rIns="0" bIns="0" wrap="square"/>
          <a:lstStyle>
            <a:lvl1pPr marL="0" indent="0" rtl="0">
              <a:buNone/>
              <a:defRPr lang="en-US" sz="1200" kern="1200" dirty="0">
                <a:solidFill>
                  <a:schemeClr val="tx1"/>
                </a:solidFill>
                <a:latin typeface="+mn-lt"/>
                <a:ea typeface="+mn-ea"/>
                <a:cs typeface="+mn-cs"/>
              </a:defRPr>
            </a:lvl1pPr>
          </a:lstStyle>
          <a:p>
            <a:pPr/>
            <a:r>
              <a:rPr lang="en-GB" dirty="0"/>
              <a:t>Object</a:t>
            </a:r>
          </a:p>
        </p:txBody>
      </p:sp>
      <p:sp>
        <p:nvSpPr>
          <p:cNvPr id="7" name="Footer Placeholder 4"/>
          <p:cNvSpPr txBox="1">
            <a:spLocks noChangeArrowheads="1"/>
          </p:cNvSpPr>
          <p:nvPr userDrawn="1"/>
        </p:nvSpPr>
        <p:spPr bwMode="white">
          <a:xfrm>
            <a:off x="371474" y="6661114"/>
            <a:ext cx="2380460" cy="123111"/>
          </a:xfrm>
          <a:prstGeom prst="rect">
            <a:avLst/>
          </a:prstGeom>
          <a:ln>
            <a:headEnd type="none"/>
            <a:tailEnd type="none"/>
          </a:ln>
        </p:spPr>
        <p:txBody>
          <a:bodyPr lIns="0" tIns="0" rIns="0" bIns="0" anchor="ctr" wrap="none">
            <a:spAutoFit/>
          </a:bodyPr>
          <a:lstStyle>
            <a:defPPr defTabSz="914400">
              <a:defRPr lang="de-DE" dirty="0"/>
            </a:defPPr>
            <a:lvl1pPr defTabSz="914400">
              <a:defRPr sz="800" dirty="0">
                <a:ea typeface="Verdana"/>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defTabSz="914400"/>
            <a:r>
              <a:rPr lang="en-GB" dirty="0"/>
              <a:t>Internal | Client confidential | Strictly confidential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Plain | Title &amp; Subtitle">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9" name="Textplatzhalter 18"/>
          <p:cNvSpPr>
            <a:spLocks noGrp="1"/>
          </p:cNvSpPr>
          <p:nvPr>
            <p:ph type="body" hasCustomPrompt="1" sz="quarter" idx="12"/>
          </p:nvPr>
        </p:nvSpPr>
        <p:spPr bwMode="white">
          <a:xfrm>
            <a:off x="371475" y="307976"/>
            <a:ext cx="3199498" cy="260350"/>
          </a:xfrm>
          <a:prstGeom prst="rect">
            <a:avLst/>
          </a:prstGeom>
          <a:ln>
            <a:headEnd type="none"/>
            <a:tailEnd type="none"/>
          </a:ln>
        </p:spPr>
        <p:txBody>
          <a:bodyPr lIns="0" anchor="ctr" wrap="square"/>
          <a:lstStyle>
            <a:lvl1pPr marL="0" indent="0" rtl="0">
              <a:buNone/>
              <a:defRPr sz="900" dirty="0"/>
            </a:lvl1pPr>
            <a:lvl2pPr>
              <a:defRPr sz="900" dirty="0"/>
            </a:lvl2pPr>
            <a:lvl3pPr>
              <a:defRPr sz="900" dirty="0"/>
            </a:lvl3pPr>
            <a:lvl4pPr>
              <a:defRPr sz="900" dirty="0"/>
            </a:lvl4pPr>
            <a:lvl5pPr>
              <a:defRPr sz="900" dirty="0"/>
            </a:lvl5pPr>
          </a:lstStyle>
          <a:p>
            <a:pPr/>
            <a:r>
              <a:rPr lang="en-GB" dirty="0"/>
              <a:t>Subtitle</a:t>
            </a:r>
          </a:p>
        </p:txBody>
      </p:sp>
      <p:sp>
        <p:nvSpPr>
          <p:cNvPr id="11" name="Textplatzhalter 10"/>
          <p:cNvSpPr>
            <a:spLocks noGrp="1"/>
          </p:cNvSpPr>
          <p:nvPr>
            <p:ph type="body" hasCustomPrompt="1" sz="quarter" idx="13"/>
          </p:nvPr>
        </p:nvSpPr>
        <p:spPr bwMode="white">
          <a:xfrm>
            <a:off x="371475" y="568327"/>
            <a:ext cx="11449050" cy="661986"/>
          </a:xfrm>
          <a:prstGeom prst="rect">
            <a:avLst/>
          </a:prstGeom>
          <a:ln>
            <a:headEnd type="none"/>
            <a:tailEnd type="none"/>
          </a:ln>
        </p:spPr>
        <p:txBody>
          <a:bodyPr lIns="0" tIns="45720" rIns="0" bIns="45720" wrap="square">
            <a:noAutofit/>
          </a:bodyPr>
          <a:lstStyle>
            <a:lvl1pPr marL="0" indent="0" rtl="0">
              <a:buNone/>
              <a:defRPr lang="de-DE" sz="2000" b="1" dirty="0">
                <a:latin typeface="+mj-lt"/>
              </a:defRPr>
            </a:lvl1pPr>
          </a:lstStyle>
          <a:p>
            <a:pPr marL="228600" indent="-228600">
              <a:spcBef>
                <a:spcPts val="0"/>
              </a:spcBef>
            </a:pPr>
            <a:r>
              <a:rPr lang="en-GB" dirty="0"/>
              <a:t>Title</a:t>
            </a:r>
          </a:p>
        </p:txBody>
      </p:sp>
      <p:sp>
        <p:nvSpPr>
          <p:cNvPr id="6" name="Footer Placeholder 4"/>
          <p:cNvSpPr txBox="1">
            <a:spLocks noChangeArrowheads="1"/>
          </p:cNvSpPr>
          <p:nvPr userDrawn="1"/>
        </p:nvSpPr>
        <p:spPr bwMode="white">
          <a:xfrm>
            <a:off x="371474" y="6661114"/>
            <a:ext cx="2380460" cy="123111"/>
          </a:xfrm>
          <a:prstGeom prst="rect">
            <a:avLst/>
          </a:prstGeom>
          <a:ln>
            <a:headEnd type="none"/>
            <a:tailEnd type="none"/>
          </a:ln>
        </p:spPr>
        <p:txBody>
          <a:bodyPr lIns="0" tIns="0" rIns="0" bIns="0" anchor="ctr" wrap="none">
            <a:spAutoFit/>
          </a:bodyPr>
          <a:lstStyle>
            <a:defPPr defTabSz="914400">
              <a:defRPr lang="de-DE" dirty="0"/>
            </a:defPPr>
            <a:lvl1pPr defTabSz="914400">
              <a:defRPr sz="800" dirty="0">
                <a:ea typeface="Verdana"/>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defTabSz="914400"/>
            <a:r>
              <a:rPr lang="en-GB" dirty="0"/>
              <a:t>Internal | Client confidential | Strictly confidential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Plain | Subtitle Only">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9" name="Textplatzhalter 18"/>
          <p:cNvSpPr>
            <a:spLocks noGrp="1"/>
          </p:cNvSpPr>
          <p:nvPr>
            <p:ph type="body" hasCustomPrompt="1" sz="quarter" idx="12"/>
          </p:nvPr>
        </p:nvSpPr>
        <p:spPr bwMode="white">
          <a:xfrm>
            <a:off x="371475" y="307976"/>
            <a:ext cx="3199498" cy="260350"/>
          </a:xfrm>
          <a:prstGeom prst="rect">
            <a:avLst/>
          </a:prstGeom>
          <a:ln>
            <a:headEnd type="none"/>
            <a:tailEnd type="none"/>
          </a:ln>
        </p:spPr>
        <p:txBody>
          <a:bodyPr lIns="0" anchor="ctr" wrap="square"/>
          <a:lstStyle>
            <a:lvl1pPr marL="0" indent="0" rtl="0">
              <a:buNone/>
              <a:defRPr sz="900" dirty="0"/>
            </a:lvl1pPr>
            <a:lvl2pPr>
              <a:defRPr sz="900" dirty="0"/>
            </a:lvl2pPr>
            <a:lvl3pPr>
              <a:defRPr sz="900" dirty="0"/>
            </a:lvl3pPr>
            <a:lvl4pPr>
              <a:defRPr sz="900" dirty="0"/>
            </a:lvl4pPr>
            <a:lvl5pPr>
              <a:defRPr sz="900" dirty="0"/>
            </a:lvl5pPr>
          </a:lstStyle>
          <a:p>
            <a:pPr/>
            <a:r>
              <a:rPr lang="en-GB" dirty="0"/>
              <a:t>Subtitle</a:t>
            </a:r>
          </a:p>
        </p:txBody>
      </p:sp>
      <p:sp>
        <p:nvSpPr>
          <p:cNvPr id="5" name="Footer Placeholder 4"/>
          <p:cNvSpPr txBox="1">
            <a:spLocks noChangeArrowheads="1"/>
          </p:cNvSpPr>
          <p:nvPr userDrawn="1"/>
        </p:nvSpPr>
        <p:spPr bwMode="white">
          <a:xfrm>
            <a:off x="371474" y="6661114"/>
            <a:ext cx="2380460" cy="123111"/>
          </a:xfrm>
          <a:prstGeom prst="rect">
            <a:avLst/>
          </a:prstGeom>
          <a:ln>
            <a:headEnd type="none"/>
            <a:tailEnd type="none"/>
          </a:ln>
        </p:spPr>
        <p:txBody>
          <a:bodyPr lIns="0" tIns="0" rIns="0" bIns="0" anchor="ctr" wrap="none">
            <a:spAutoFit/>
          </a:bodyPr>
          <a:lstStyle>
            <a:defPPr defTabSz="914400">
              <a:defRPr lang="de-DE" dirty="0"/>
            </a:defPPr>
            <a:lvl1pPr defTabSz="914400">
              <a:defRPr sz="800" dirty="0">
                <a:ea typeface="Verdana"/>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defTabSz="914400"/>
            <a:r>
              <a:rPr lang="en-GB" dirty="0"/>
              <a:t>Internal | Client confidential | Strictly confidential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Plain | White">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5" name="Footer Placeholder 4"/>
          <p:cNvSpPr txBox="1">
            <a:spLocks noChangeArrowheads="1"/>
          </p:cNvSpPr>
          <p:nvPr userDrawn="1"/>
        </p:nvSpPr>
        <p:spPr bwMode="white">
          <a:xfrm>
            <a:off x="371474" y="6661114"/>
            <a:ext cx="2380460" cy="123111"/>
          </a:xfrm>
          <a:prstGeom prst="rect">
            <a:avLst/>
          </a:prstGeom>
          <a:ln>
            <a:headEnd type="none"/>
            <a:tailEnd type="none"/>
          </a:ln>
        </p:spPr>
        <p:txBody>
          <a:bodyPr lIns="0" tIns="0" rIns="0" bIns="0" anchor="ctr" wrap="none">
            <a:spAutoFit/>
          </a:bodyPr>
          <a:lstStyle>
            <a:defPPr defTabSz="914400">
              <a:defRPr lang="de-DE" dirty="0"/>
            </a:defPPr>
            <a:lvl1pPr defTabSz="914400">
              <a:defRPr sz="800" dirty="0">
                <a:ea typeface="Verdana"/>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defTabSz="914400"/>
            <a:r>
              <a:rPr lang="en-GB" dirty="0"/>
              <a:t>Internal | Client confidential | Strictly confidential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lain | Grey">
    <p:bg>
      <p:bgPr>
        <a:solidFill>
          <a:srgbClr val="F2F2F2"/>
        </a:solidFill>
      </p:bgPr>
    </p:bg>
    <p:spTree>
      <p:nvGrpSpPr>
        <p:cNvPr id="1" name=""/>
        <p:cNvGrpSpPr/>
        <p:nvPr/>
      </p:nvGrpSpPr>
      <p:grpSpPr>
        <a:xfrm>
          <a:off x="0" y="0"/>
          <a:ext cx="0" cy="0"/>
          <a:chOff x="0" y="0"/>
          <a:chExt cx="0" cy="0"/>
        </a:xfrm>
      </p:grpSpPr>
      <p:graphicFrame>
        <p:nvGraphicFramePr>
          <p:cNvPr id="3" name="Objekt 2"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3" imgW="404" imgH="405" progId="TCLayout.ActiveDocument.1">
              <p:embed/>
              <p:pic>
                <p:nvPicPr>
                  <p:cNvPr id="3" name="Objekt 2" hidden="1"/>
                  <p:cNvPicPr>
                    <a:picLocks noChangeAspect="1"/>
                  </p:cNvPicPr>
                  <p:nvPr/>
                </p:nvPicPr>
                <p:blipFill>
                  <a:blip r:embed="rId4">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9" name="Textplatzhalter 18"/>
          <p:cNvSpPr>
            <a:spLocks noGrp="1"/>
          </p:cNvSpPr>
          <p:nvPr>
            <p:ph type="body" hasCustomPrompt="1" sz="quarter" idx="12"/>
          </p:nvPr>
        </p:nvSpPr>
        <p:spPr bwMode="white">
          <a:xfrm>
            <a:off x="371475" y="307976"/>
            <a:ext cx="3199498" cy="260350"/>
          </a:xfrm>
          <a:prstGeom prst="rect">
            <a:avLst/>
          </a:prstGeom>
          <a:ln>
            <a:headEnd type="none"/>
            <a:tailEnd type="none"/>
          </a:ln>
        </p:spPr>
        <p:txBody>
          <a:bodyPr lIns="0" anchor="ctr" wrap="square"/>
          <a:lstStyle>
            <a:lvl1pPr marL="0" indent="0" rtl="0">
              <a:buNone/>
              <a:defRPr sz="900" dirty="0"/>
            </a:lvl1pPr>
            <a:lvl2pPr>
              <a:defRPr sz="900" dirty="0"/>
            </a:lvl2pPr>
            <a:lvl3pPr>
              <a:defRPr sz="900" dirty="0"/>
            </a:lvl3pPr>
            <a:lvl4pPr>
              <a:defRPr sz="900" dirty="0"/>
            </a:lvl4pPr>
            <a:lvl5pPr>
              <a:defRPr sz="900" dirty="0"/>
            </a:lvl5pPr>
          </a:lstStyle>
          <a:p>
            <a:pPr/>
            <a:r>
              <a:rPr lang="en-GB" dirty="0"/>
              <a:t>Subtitle</a:t>
            </a:r>
          </a:p>
        </p:txBody>
      </p:sp>
      <p:sp>
        <p:nvSpPr>
          <p:cNvPr id="2" name="Textplatzhalter 10"/>
          <p:cNvSpPr>
            <a:spLocks noGrp="1"/>
          </p:cNvSpPr>
          <p:nvPr>
            <p:ph type="body" hasCustomPrompt="1" sz="quarter" idx="13"/>
          </p:nvPr>
        </p:nvSpPr>
        <p:spPr bwMode="white">
          <a:xfrm>
            <a:off x="371475" y="568327"/>
            <a:ext cx="11449049" cy="661384"/>
          </a:xfrm>
          <a:prstGeom prst="rect">
            <a:avLst/>
          </a:prstGeom>
          <a:ln>
            <a:headEnd type="none"/>
            <a:tailEnd type="none"/>
          </a:ln>
        </p:spPr>
        <p:txBody>
          <a:bodyPr lIns="0" tIns="45720" rIns="0" bIns="45720" wrap="square">
            <a:noAutofit/>
          </a:bodyPr>
          <a:lstStyle>
            <a:lvl1pPr marL="0" indent="0" rtl="0">
              <a:buNone/>
              <a:defRPr lang="de-DE" sz="2000" b="1" dirty="0">
                <a:latin typeface="+mj-lt"/>
              </a:defRPr>
            </a:lvl1pPr>
          </a:lstStyle>
          <a:p>
            <a:pPr marL="228600" indent="-228600">
              <a:spcBef>
                <a:spcPts val="0"/>
              </a:spcBef>
            </a:pPr>
            <a:r>
              <a:rPr lang="en-GB" dirty="0"/>
              <a:t>Title</a:t>
            </a:r>
          </a:p>
        </p:txBody>
      </p:sp>
      <p:sp>
        <p:nvSpPr>
          <p:cNvPr id="6" name="Footer Placeholder 4"/>
          <p:cNvSpPr txBox="1">
            <a:spLocks noChangeArrowheads="1"/>
          </p:cNvSpPr>
          <p:nvPr userDrawn="1"/>
        </p:nvSpPr>
        <p:spPr bwMode="white">
          <a:xfrm>
            <a:off x="371474" y="6661114"/>
            <a:ext cx="2380460" cy="123111"/>
          </a:xfrm>
          <a:prstGeom prst="rect">
            <a:avLst/>
          </a:prstGeom>
          <a:ln>
            <a:headEnd type="none"/>
            <a:tailEnd type="none"/>
          </a:ln>
        </p:spPr>
        <p:txBody>
          <a:bodyPr lIns="0" tIns="0" rIns="0" bIns="0" anchor="ctr" wrap="none">
            <a:spAutoFit/>
          </a:bodyPr>
          <a:lstStyle>
            <a:defPPr defTabSz="914400">
              <a:defRPr lang="de-DE" dirty="0"/>
            </a:defPPr>
            <a:lvl1pPr defTabSz="914400">
              <a:defRPr sz="800" dirty="0">
                <a:ea typeface="Verdana"/>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defTabSz="914400"/>
            <a:r>
              <a:rPr lang="en-GB" dirty="0"/>
              <a:t>Internal | Client confidential | Strictly confidential</a:t>
            </a:r>
          </a:p>
        </p:txBody>
      </p:sp>
    </p:spTree>
  </p:cSld>
  <p:clrMapOvr>
    <a:masterClrMapping/>
  </p:clrMapOvr>
</p:sldLayout>
</file>

<file path=ppt/slideMasters/_rels/slideMaster1.xml.rels>&#65279;<?xml version="1.0" encoding="utf-8" standalone="yes"?><Relationships xmlns="http://schemas.openxmlformats.org/package/2006/relationships"><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26" Type="http://schemas.openxmlformats.org/officeDocument/2006/relationships/slideLayout" Target="../slideLayouts/slideLayout26.xml" /><Relationship Id="rId39" Type="http://schemas.openxmlformats.org/officeDocument/2006/relationships/slideLayout" Target="../slideLayouts/slideLayout39.xml" /><Relationship Id="rId21" Type="http://schemas.openxmlformats.org/officeDocument/2006/relationships/slideLayout" Target="../slideLayouts/slideLayout21.xml" /><Relationship Id="rId34" Type="http://schemas.openxmlformats.org/officeDocument/2006/relationships/slideLayout" Target="../slideLayouts/slideLayout34.xml" /><Relationship Id="rId42" Type="http://schemas.openxmlformats.org/officeDocument/2006/relationships/slideLayout" Target="../slideLayouts/slideLayout42.xml" /><Relationship Id="rId47" Type="http://schemas.openxmlformats.org/officeDocument/2006/relationships/slideLayout" Target="../slideLayouts/slideLayout47.xml" /><Relationship Id="rId50" Type="http://schemas.openxmlformats.org/officeDocument/2006/relationships/theme" Target="../theme/theme1.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9" Type="http://schemas.openxmlformats.org/officeDocument/2006/relationships/slideLayout" Target="../slideLayouts/slideLayout29.xml" /><Relationship Id="rId11" Type="http://schemas.openxmlformats.org/officeDocument/2006/relationships/slideLayout" Target="../slideLayouts/slideLayout11.xml" /><Relationship Id="rId24" Type="http://schemas.openxmlformats.org/officeDocument/2006/relationships/slideLayout" Target="../slideLayouts/slideLayout24.xml" /><Relationship Id="rId32" Type="http://schemas.openxmlformats.org/officeDocument/2006/relationships/slideLayout" Target="../slideLayouts/slideLayout32.xml" /><Relationship Id="rId37" Type="http://schemas.openxmlformats.org/officeDocument/2006/relationships/slideLayout" Target="../slideLayouts/slideLayout37.xml" /><Relationship Id="rId40" Type="http://schemas.openxmlformats.org/officeDocument/2006/relationships/slideLayout" Target="../slideLayouts/slideLayout40.xml" /><Relationship Id="rId45" Type="http://schemas.openxmlformats.org/officeDocument/2006/relationships/slideLayout" Target="../slideLayouts/slideLayout45.xml" /><Relationship Id="rId54" Type="http://schemas.openxmlformats.org/officeDocument/2006/relationships/image" Target="../media/image2.emf" /><Relationship Id="rId5" Type="http://schemas.openxmlformats.org/officeDocument/2006/relationships/slideLayout" Target="../slideLayouts/slideLayout5.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31" Type="http://schemas.openxmlformats.org/officeDocument/2006/relationships/slideLayout" Target="../slideLayouts/slideLayout31.xml" /><Relationship Id="rId44" Type="http://schemas.openxmlformats.org/officeDocument/2006/relationships/slideLayout" Target="../slideLayouts/slideLayout44.xml" /><Relationship Id="rId52" Type="http://schemas.openxmlformats.org/officeDocument/2006/relationships/oleObject" Target="../embeddings/oleObject1.bin"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 Id="rId27" Type="http://schemas.openxmlformats.org/officeDocument/2006/relationships/slideLayout" Target="../slideLayouts/slideLayout27.xml" /><Relationship Id="rId30" Type="http://schemas.openxmlformats.org/officeDocument/2006/relationships/slideLayout" Target="../slideLayouts/slideLayout30.xml" /><Relationship Id="rId35" Type="http://schemas.openxmlformats.org/officeDocument/2006/relationships/slideLayout" Target="../slideLayouts/slideLayout35.xml" /><Relationship Id="rId43" Type="http://schemas.openxmlformats.org/officeDocument/2006/relationships/slideLayout" Target="../slideLayouts/slideLayout43.xml" /><Relationship Id="rId48" Type="http://schemas.openxmlformats.org/officeDocument/2006/relationships/slideLayout" Target="../slideLayouts/slideLayout48.xml" /><Relationship Id="rId8" Type="http://schemas.openxmlformats.org/officeDocument/2006/relationships/slideLayout" Target="../slideLayouts/slideLayout8.xml" /><Relationship Id="rId51" Type="http://schemas.openxmlformats.org/officeDocument/2006/relationships/tags" Target="../tags/tag2.xml" /><Relationship Id="rId3" Type="http://schemas.openxmlformats.org/officeDocument/2006/relationships/slideLayout" Target="../slideLayouts/slideLayout3.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5" Type="http://schemas.openxmlformats.org/officeDocument/2006/relationships/slideLayout" Target="../slideLayouts/slideLayout25.xml" /><Relationship Id="rId33" Type="http://schemas.openxmlformats.org/officeDocument/2006/relationships/slideLayout" Target="../slideLayouts/slideLayout33.xml" /><Relationship Id="rId38" Type="http://schemas.openxmlformats.org/officeDocument/2006/relationships/slideLayout" Target="../slideLayouts/slideLayout38.xml" /><Relationship Id="rId46" Type="http://schemas.openxmlformats.org/officeDocument/2006/relationships/slideLayout" Target="../slideLayouts/slideLayout46.xml" /><Relationship Id="rId20" Type="http://schemas.openxmlformats.org/officeDocument/2006/relationships/slideLayout" Target="../slideLayouts/slideLayout20.xml" /><Relationship Id="rId41" Type="http://schemas.openxmlformats.org/officeDocument/2006/relationships/slideLayout" Target="../slideLayouts/slideLayout41.xml" /><Relationship Id="rId53" Type="http://schemas.openxmlformats.org/officeDocument/2006/relationships/image" Target="../media/image1.emf" /><Relationship Id="rId1" Type="http://schemas.openxmlformats.org/officeDocument/2006/relationships/slideLayout" Target="../slideLayouts/slideLayout1.xml" /><Relationship Id="rId6" Type="http://schemas.openxmlformats.org/officeDocument/2006/relationships/slideLayout" Target="../slideLayouts/slideLayout6.xml" /><Relationship Id="rId15" Type="http://schemas.openxmlformats.org/officeDocument/2006/relationships/slideLayout" Target="../slideLayouts/slideLayout15.xml" /><Relationship Id="rId23" Type="http://schemas.openxmlformats.org/officeDocument/2006/relationships/slideLayout" Target="../slideLayouts/slideLayout23.xml" /><Relationship Id="rId28" Type="http://schemas.openxmlformats.org/officeDocument/2006/relationships/slideLayout" Target="../slideLayouts/slideLayout28.xml" /><Relationship Id="rId36" Type="http://schemas.openxmlformats.org/officeDocument/2006/relationships/slideLayout" Target="../slideLayouts/slideLayout36.xml" /><Relationship Id="rId49" Type="http://schemas.openxmlformats.org/officeDocument/2006/relationships/slideLayout" Target="../slideLayouts/slideLayout4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graphicFrame>
        <p:nvGraphicFramePr>
          <p:cNvPr id="8" name="Objekt 7" hidden="1"/>
          <p:cNvGraphicFramePr/>
          <p:nvPr>
            <p:custDataLst>
              <p:tags xmlns:r="http://schemas.openxmlformats.org/officeDocument/2006/relationships" r:id="rId51"/>
            </p:custDataLst>
          </p:nvPr>
        </p:nvGraphicFramePr>
        <p:xfrm>
          <a:off x="1588" y="1588"/>
          <a:ext cx="1588" cy="1588"/>
        </p:xfrm>
        <a:graphic>
          <a:graphicData uri="http://schemas.openxmlformats.org/presentationml/2006/ole">
            <p:oleObj name="think-cell Slide" r:id="rId52" imgW="404" imgH="405" progId="TCLayout.ActiveDocument.1">
              <p:embed/>
              <p:pic>
                <p:nvPicPr>
                  <p:cNvPr id="8" name="Objekt 7" hidden="1"/>
                  <p:cNvPicPr>
                    <a:picLocks noChangeAspect="1"/>
                  </p:cNvPicPr>
                  <p:nvPr/>
                </p:nvPicPr>
                <p:blipFill>
                  <a:blip r:embed="rId53">
                    <a:lum/>
                  </a:blip>
                  <a:srcRect/>
                  <a:stretch>
                    <a:fillRect/>
                  </a:stretch>
                </p:blipFill>
                <p:spPr bwMode="white">
                  <a:xfrm>
                    <a:off x="1588" y="1588"/>
                    <a:ext cx="1588" cy="1588"/>
                  </a:xfrm>
                  <a:prstGeom prst="rect">
                    <a:avLst/>
                  </a:prstGeom>
                  <a:ln>
                    <a:headEnd type="none"/>
                    <a:tailEnd type="none"/>
                  </a:ln>
                </p:spPr>
              </p:pic>
            </p:oleObj>
          </a:graphicData>
        </a:graphic>
      </p:graphicFrame>
      <p:pic>
        <p:nvPicPr>
          <p:cNvPr id="9" name="Grafik 8"/>
          <p:cNvPicPr>
            <a:picLocks noChangeAspect="1"/>
          </p:cNvPicPr>
          <p:nvPr/>
        </p:nvPicPr>
        <p:blipFill>
          <a:blip r:embed="rId54">
            <a:lum/>
          </a:blip>
          <a:srcRect t="40141" r="33697" b="24432"/>
          <a:stretch>
            <a:fillRect/>
          </a:stretch>
        </p:blipFill>
        <p:spPr bwMode="white">
          <a:xfrm>
            <a:off x="371474" y="6378987"/>
            <a:ext cx="787729" cy="157062"/>
          </a:xfrm>
          <a:prstGeom prst="rect">
            <a:avLst/>
          </a:prstGeom>
          <a:ln>
            <a:headEnd type="none"/>
            <a:tailEnd type="none"/>
          </a:ln>
        </p:spPr>
      </p:pic>
      <p:sp>
        <p:nvSpPr>
          <p:cNvPr id="11" name="Slide Number Placeholder 5"/>
          <p:cNvSpPr txBox="1">
            <a:spLocks noChangeArrowheads="1"/>
          </p:cNvSpPr>
          <p:nvPr/>
        </p:nvSpPr>
        <p:spPr bwMode="white">
          <a:xfrm>
            <a:off x="11567608" y="6378987"/>
            <a:ext cx="262892" cy="138499"/>
          </a:xfrm>
          <a:prstGeom prst="rect">
            <a:avLst/>
          </a:prstGeom>
          <a:ln>
            <a:headEnd type="none"/>
            <a:tailEnd type="none"/>
          </a:ln>
        </p:spPr>
        <p:txBody>
          <a:bodyPr lIns="0" tIns="0" rIns="0" bIns="0" anchor="t" wrap="none">
            <a:spAutoFit/>
          </a:bodyPr>
          <a:lstStyle>
            <a:defPPr defTabSz="914400">
              <a:defRPr lang="en-US" dirty="0"/>
            </a:defPPr>
            <a:lvl1pPr marL="0" rtl="0" algn="r" defTabSz="914400">
              <a:defRPr sz="1200" kern="1200" dirty="0">
                <a:solidFill>
                  <a:schemeClr val="tx1"/>
                </a:solidFill>
                <a:latin typeface="Verdana"/>
                <a:ea typeface="Verdan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a:lstStyle>
          <a:p>
            <a:pPr rtl="0" defTabSz="914400"/>
            <a:fld id="{87FFAB0F-877A-4FB5-AFB2-3B278CFF0712}" type="slidenum">
              <a:rPr lang="en-GB" sz="900" b="0" i="0" dirty="0">
                <a:latin typeface="+mn-lt"/>
              </a:rPr>
              <a:t>‹#›</a:t>
            </a:fld>
            <a:endParaRPr lang="en-GB" sz="900" b="0" i="0" dirty="0">
              <a:latin typeface="+mn-lt"/>
            </a:endParaRPr>
          </a:p>
        </p:txBody>
      </p:sp>
      <p:sp>
        <p:nvSpPr>
          <p:cNvPr id="2" name="Titelplatzhalter 1"/>
          <p:cNvSpPr>
            <a:spLocks noGrp="1"/>
          </p:cNvSpPr>
          <p:nvPr>
            <p:ph type="title"/>
          </p:nvPr>
        </p:nvSpPr>
        <p:spPr bwMode="white">
          <a:xfrm>
            <a:off x="371475" y="568327"/>
            <a:ext cx="11449050" cy="661986"/>
          </a:xfrm>
          <a:prstGeom prst="rect">
            <a:avLst/>
          </a:prstGeom>
          <a:ln>
            <a:headEnd type="none"/>
            <a:tailEnd type="none"/>
          </a:ln>
        </p:spPr>
        <p:txBody>
          <a:bodyPr lIns="0" tIns="45720" rIns="0" bIns="45720" wrap="square">
            <a:noAutofit/>
          </a:bodyPr>
          <a:lstStyle/>
          <a:p>
            <a:pPr marL="0" indent="0">
              <a:spcBef>
                <a:spcPts val="0"/>
              </a:spcBef>
            </a:pPr>
            <a:r>
              <a:rPr lang="en-GB" dirty="0"/>
              <a:t>Click to edit headline</a:t>
            </a:r>
          </a:p>
        </p:txBody>
      </p:sp>
      <p:sp>
        <p:nvSpPr>
          <p:cNvPr id="3" name="Textplatzhalter 2"/>
          <p:cNvSpPr>
            <a:spLocks noGrp="1"/>
          </p:cNvSpPr>
          <p:nvPr>
            <p:ph type="body" idx="1"/>
          </p:nvPr>
        </p:nvSpPr>
        <p:spPr bwMode="white">
          <a:xfrm>
            <a:off x="371475" y="1409702"/>
            <a:ext cx="11449049" cy="4791074"/>
          </a:xfrm>
          <a:prstGeom prst="rect">
            <a:avLst/>
          </a:prstGeom>
          <a:ln>
            <a:headEnd type="none"/>
            <a:tailEnd type="none"/>
          </a:ln>
        </p:spPr>
        <p:txBody>
          <a:bodyPr lIns="0" tIns="45720" rIns="0" bIns="45720" wrap="square">
            <a:noAutofit/>
          </a:bodyPr>
          <a:lstStyle/>
          <a:p>
            <a:pPr marL="180975" indent="-180975">
              <a:spcBef>
                <a:spcPts val="600"/>
              </a:spcBef>
            </a:pPr>
            <a:r>
              <a:rPr lang="en-GB" dirty="0"/>
              <a:t>Click to edit text</a:t>
            </a:r>
          </a:p>
          <a:p>
            <a:pPr lvl="1" marL="628650" indent="-171450">
              <a:spcBef>
                <a:spcPts val="600"/>
              </a:spcBef>
            </a:pPr>
            <a:r>
              <a:rPr lang="en-GB" dirty="0"/>
              <a:t>Second level</a:t>
            </a:r>
          </a:p>
          <a:p>
            <a:pPr lvl="2" marL="1076325" indent="-161925">
              <a:spcBef>
                <a:spcPts val="600"/>
              </a:spcBef>
            </a:pPr>
            <a:r>
              <a:rPr lang="en-GB" dirty="0"/>
              <a:t>Third level</a:t>
            </a:r>
          </a:p>
          <a:p>
            <a:pPr lvl="3" marL="1524000" indent="-152400">
              <a:spcBef>
                <a:spcPts val="600"/>
              </a:spcBef>
            </a:pPr>
            <a:r>
              <a:rPr lang="en-GB" dirty="0"/>
              <a:t>Fourth level</a:t>
            </a:r>
          </a:p>
          <a:p>
            <a:pPr lvl="4" marL="1971675" indent="-142875">
              <a:spcBef>
                <a:spcPts val="600"/>
              </a:spcBef>
            </a:pPr>
            <a:r>
              <a:rPr lang="en-GB" dirty="0"/>
              <a:t>Fifth level</a:t>
            </a:r>
          </a:p>
        </p:txBody>
      </p:sp>
    </p:spTree>
  </p:cSld>
  <p:clrMap bg1="lt1" tx1="dk1" bg2="lt2" tx2="dk2" accent1="accent1" accent2="accent2" accent3="accent3" accent4="accent4" accent5="accent5" accent6="accent6" hlink="hlink" folHlink="folHlink"/>
  <p:sldLayoutIdLst>
    <p:sldLayoutId id="2147484073" r:id="rId1"/>
    <p:sldLayoutId id="2147483928" r:id="rId2"/>
    <p:sldLayoutId id="2147483929" r:id="rId3"/>
    <p:sldLayoutId id="2147483963" r:id="rId4"/>
    <p:sldLayoutId id="2147483962" r:id="rId5"/>
    <p:sldLayoutId id="2147483905" r:id="rId6"/>
    <p:sldLayoutId id="2147483906" r:id="rId7"/>
    <p:sldLayoutId id="2147483912" r:id="rId8"/>
    <p:sldLayoutId id="2147483908" r:id="rId9"/>
    <p:sldLayoutId id="2147483936" r:id="rId10"/>
    <p:sldLayoutId id="2147483914" r:id="rId11"/>
    <p:sldLayoutId id="2147483984" r:id="rId12"/>
    <p:sldLayoutId id="2147483952" r:id="rId13"/>
    <p:sldLayoutId id="2147483993" r:id="rId14"/>
    <p:sldLayoutId id="2147483951" r:id="rId15"/>
    <p:sldLayoutId id="2147483956" r:id="rId16"/>
    <p:sldLayoutId id="2147483916" r:id="rId17"/>
    <p:sldLayoutId id="2147483909" r:id="rId18"/>
    <p:sldLayoutId id="2147483976" r:id="rId19"/>
    <p:sldLayoutId id="2147483910" r:id="rId20"/>
    <p:sldLayoutId id="2147483935" r:id="rId21"/>
    <p:sldLayoutId id="2147483958" r:id="rId22"/>
    <p:sldLayoutId id="2147483959" r:id="rId23"/>
    <p:sldLayoutId id="2147483965" r:id="rId24"/>
    <p:sldLayoutId id="2147483977" r:id="rId25"/>
    <p:sldLayoutId id="2147483932" r:id="rId26"/>
    <p:sldLayoutId id="2147483933" r:id="rId27"/>
    <p:sldLayoutId id="2147483913" r:id="rId28"/>
    <p:sldLayoutId id="2147483998" r:id="rId29"/>
    <p:sldLayoutId id="2147483931" r:id="rId30"/>
    <p:sldLayoutId id="2147483994" r:id="rId31"/>
    <p:sldLayoutId id="2147483937" r:id="rId32"/>
    <p:sldLayoutId id="2147483940" r:id="rId33"/>
    <p:sldLayoutId id="2147483941" r:id="rId34"/>
    <p:sldLayoutId id="2147483917" r:id="rId35"/>
    <p:sldLayoutId id="2147483942" r:id="rId36"/>
    <p:sldLayoutId id="2147483943" r:id="rId37"/>
    <p:sldLayoutId id="2147483944" r:id="rId38"/>
    <p:sldLayoutId id="2147483945" r:id="rId39"/>
    <p:sldLayoutId id="2147483946" r:id="rId40"/>
    <p:sldLayoutId id="2147483947" r:id="rId41"/>
    <p:sldLayoutId id="2147483948" r:id="rId42"/>
    <p:sldLayoutId id="2147483949" r:id="rId43"/>
    <p:sldLayoutId id="2147483950" r:id="rId44"/>
    <p:sldLayoutId id="2147483968" r:id="rId45"/>
    <p:sldLayoutId id="2147483969" r:id="rId46"/>
    <p:sldLayoutId id="2147483970" r:id="rId47"/>
    <p:sldLayoutId id="2147483971" r:id="rId48"/>
    <p:sldLayoutId id="2147483973" r:id="rId49"/>
  </p:sldLayoutIdLst>
  <p:txStyles>
    <p:titleStyle>
      <a:lvl1pPr marL="342900" indent="-342900" rtl="0" algn="l" defTabSz="914400">
        <a:lnSpc>
          <a:spcPct val="90000"/>
        </a:lnSpc>
        <a:spcBef>
          <a:spcPct val="0"/>
        </a:spcBef>
        <a:buFont typeface="Arial"/>
        <a:buNone/>
        <a:defRPr lang="en-US" sz="2000" b="1" kern="1200" dirty="0">
          <a:solidFill>
            <a:schemeClr val="tx1"/>
          </a:solidFill>
          <a:latin typeface="+mj-lt"/>
          <a:ea typeface="+mn-ea"/>
          <a:cs typeface="+mn-cs"/>
        </a:defRPr>
      </a:lvl1pPr>
    </p:titleStyle>
    <p:bodyStyle>
      <a:lvl1pPr marL="228600" indent="-228600" rtl="0" algn="l" defTabSz="914400">
        <a:lnSpc>
          <a:spcPct val="90000"/>
        </a:lnSpc>
        <a:spcBef>
          <a:spcPts val="1000"/>
        </a:spcBef>
        <a:buFont typeface="Arial"/>
        <a:buChar char="•"/>
        <a:defRPr lang="de-DE" sz="1200" kern="1200" dirty="0">
          <a:solidFill>
            <a:schemeClr val="tx1"/>
          </a:solidFill>
          <a:latin typeface="+mn-lt"/>
          <a:ea typeface="+mn-ea"/>
          <a:cs typeface="+mn-cs"/>
        </a:defRPr>
      </a:lvl1pPr>
      <a:lvl2pPr marL="685800" indent="-228600" rtl="0" algn="l" defTabSz="914400">
        <a:lnSpc>
          <a:spcPct val="90000"/>
        </a:lnSpc>
        <a:spcBef>
          <a:spcPts val="500"/>
        </a:spcBef>
        <a:buFont typeface="Arial"/>
        <a:buChar char="•"/>
        <a:defRPr lang="de-DE" sz="1200" kern="1200" dirty="0">
          <a:solidFill>
            <a:schemeClr val="tx1"/>
          </a:solidFill>
          <a:latin typeface="+mn-lt"/>
          <a:ea typeface="+mn-ea"/>
          <a:cs typeface="+mn-cs"/>
        </a:defRPr>
      </a:lvl2pPr>
      <a:lvl3pPr marL="1143000" indent="-228600" rtl="0" algn="l" defTabSz="914400">
        <a:lnSpc>
          <a:spcPct val="90000"/>
        </a:lnSpc>
        <a:spcBef>
          <a:spcPts val="500"/>
        </a:spcBef>
        <a:buFont typeface="Arial"/>
        <a:buChar char="•"/>
        <a:defRPr lang="de-DE" sz="1200" kern="1200" dirty="0">
          <a:solidFill>
            <a:schemeClr val="tx1"/>
          </a:solidFill>
          <a:latin typeface="+mn-lt"/>
          <a:ea typeface="+mn-ea"/>
          <a:cs typeface="+mn-cs"/>
        </a:defRPr>
      </a:lvl3pPr>
      <a:lvl4pPr marL="1600200" indent="-228600" rtl="0" algn="l" defTabSz="914400">
        <a:lnSpc>
          <a:spcPct val="90000"/>
        </a:lnSpc>
        <a:spcBef>
          <a:spcPts val="500"/>
        </a:spcBef>
        <a:buFont typeface="Arial"/>
        <a:buChar char="•"/>
        <a:defRPr lang="de-DE" sz="1200" kern="1200" dirty="0">
          <a:solidFill>
            <a:schemeClr val="tx1"/>
          </a:solidFill>
          <a:latin typeface="+mn-lt"/>
          <a:ea typeface="+mn-ea"/>
          <a:cs typeface="+mn-cs"/>
        </a:defRPr>
      </a:lvl4pPr>
      <a:lvl5pPr marL="2057400" indent="-228600" rtl="0" algn="l" defTabSz="914400">
        <a:lnSpc>
          <a:spcPct val="90000"/>
        </a:lnSpc>
        <a:spcBef>
          <a:spcPts val="500"/>
        </a:spcBef>
        <a:buFont typeface="Arial"/>
        <a:buChar char="•"/>
        <a:defRPr lang="en-US" sz="1200" kern="1200" dirty="0">
          <a:solidFill>
            <a:schemeClr val="tx1"/>
          </a:solidFill>
          <a:latin typeface="+mn-lt"/>
          <a:ea typeface="+mn-ea"/>
          <a:cs typeface="+mn-cs"/>
        </a:defRPr>
      </a:lvl5pPr>
      <a:lvl6pPr marL="2514600" indent="-228600" rtl="0" algn="l" defTabSz="914400">
        <a:lnSpc>
          <a:spcPct val="90000"/>
        </a:lnSpc>
        <a:spcBef>
          <a:spcPts val="500"/>
        </a:spcBef>
        <a:buFont typeface="Arial"/>
        <a:buChar char="•"/>
        <a:defRPr sz="1800" kern="1200" dirty="0">
          <a:solidFill>
            <a:schemeClr val="tx1"/>
          </a:solidFill>
          <a:latin typeface="+mn-lt"/>
          <a:ea typeface="+mn-ea"/>
          <a:cs typeface="+mn-cs"/>
        </a:defRPr>
      </a:lvl6pPr>
      <a:lvl7pPr marL="2971800" indent="-228600" rtl="0" algn="l" defTabSz="914400">
        <a:lnSpc>
          <a:spcPct val="90000"/>
        </a:lnSpc>
        <a:spcBef>
          <a:spcPts val="500"/>
        </a:spcBef>
        <a:buFont typeface="Arial"/>
        <a:buChar char="•"/>
        <a:defRPr sz="1800" kern="1200" dirty="0">
          <a:solidFill>
            <a:schemeClr val="tx1"/>
          </a:solidFill>
          <a:latin typeface="+mn-lt"/>
          <a:ea typeface="+mn-ea"/>
          <a:cs typeface="+mn-cs"/>
        </a:defRPr>
      </a:lvl7pPr>
      <a:lvl8pPr marL="3429000" indent="-228600" rtl="0" algn="l" defTabSz="914400">
        <a:lnSpc>
          <a:spcPct val="90000"/>
        </a:lnSpc>
        <a:spcBef>
          <a:spcPts val="500"/>
        </a:spcBef>
        <a:buFont typeface="Arial"/>
        <a:buChar char="•"/>
        <a:defRPr sz="1800" kern="1200" dirty="0">
          <a:solidFill>
            <a:schemeClr val="tx1"/>
          </a:solidFill>
          <a:latin typeface="+mn-lt"/>
          <a:ea typeface="+mn-ea"/>
          <a:cs typeface="+mn-cs"/>
        </a:defRPr>
      </a:lvl8pPr>
      <a:lvl9pPr marL="3886200" indent="-228600" rtl="0" algn="l" defTabSz="914400">
        <a:lnSpc>
          <a:spcPct val="90000"/>
        </a:lnSpc>
        <a:spcBef>
          <a:spcPts val="500"/>
        </a:spcBef>
        <a:buFont typeface="Arial"/>
        <a:buChar char="•"/>
        <a:defRPr sz="1800" kern="1200" dirty="0">
          <a:solidFill>
            <a:schemeClr val="tx1"/>
          </a:solidFill>
          <a:latin typeface="+mn-lt"/>
          <a:ea typeface="+mn-ea"/>
          <a:cs typeface="+mn-cs"/>
        </a:defRPr>
      </a:lvl9pPr>
    </p:bodyStyle>
    <p:otherStyle>
      <a:defPPr defTabSz="914400">
        <a:defRPr lang="de-DE" dirty="0"/>
      </a:defPPr>
      <a:lvl1pPr marL="0" rtl="0" algn="l" defTabSz="914400">
        <a:defRPr sz="1800" kern="1200" dirty="0">
          <a:solidFill>
            <a:schemeClr val="tx1"/>
          </a:solidFill>
          <a:latin typeface="+mn-lt"/>
          <a:ea typeface="+mn-e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34">
          <p15:clr>
            <a:srgbClr val="F26B43"/>
          </p15:clr>
        </p15:guide>
        <p15:guide id="3" pos="7446">
          <p15:clr>
            <a:srgbClr val="F26B43"/>
          </p15:clr>
        </p15:guide>
        <p15:guide id="4" orient="horz" pos="187" userDrawn="1">
          <p15:clr>
            <a:srgbClr val="F26B43"/>
          </p15:clr>
        </p15:guide>
        <p15:guide id="5" orient="horz" pos="346" userDrawn="1">
          <p15:clr>
            <a:srgbClr val="F26B43"/>
          </p15:clr>
        </p15:guide>
        <p15:guide id="6" pos="3840">
          <p15:clr>
            <a:srgbClr val="F26B43"/>
          </p15:clr>
        </p15:guide>
        <p15:guide id="7" orient="horz" pos="4020">
          <p15:clr>
            <a:srgbClr val="F26B43"/>
          </p15:clr>
        </p15:guide>
        <p15:guide id="8" orient="horz" pos="775">
          <p15:clr>
            <a:srgbClr val="F26B43"/>
          </p15:clr>
        </p15:guide>
        <p15:guide id="9" orient="horz" pos="890" userDrawn="1">
          <p15:clr>
            <a:srgbClr val="F26B43"/>
          </p15:clr>
        </p15:guide>
        <p15:guide id="10" orient="horz" pos="3906">
          <p15:clr>
            <a:srgbClr val="F26B43"/>
          </p15:clr>
        </p15:guide>
      </p15:sldGuideLst>
    </p:ext>
  </p:extLst>
</p:sldMaster>
</file>

<file path=ppt/slides/_rels/slide1.xml.rels>&#65279;<?xml version="1.0" encoding="utf-8" standalone="yes"?><Relationships xmlns="http://schemas.openxmlformats.org/package/2006/relationships"><Relationship Id="rId3" Type="http://schemas.openxmlformats.org/officeDocument/2006/relationships/notesSlide" Target="../notesSlides/notesSlide1.xml" /><Relationship Id="rId2" Type="http://schemas.openxmlformats.org/officeDocument/2006/relationships/slideLayout" Target="../slideLayouts/slideLayout35.xml" /><Relationship Id="rId1" Type="http://schemas.openxmlformats.org/officeDocument/2006/relationships/tags" Target="../tags/tag68.xml" /><Relationship Id="rId5" Type="http://schemas.openxmlformats.org/officeDocument/2006/relationships/image" Target="../media/image10.emf" /><Relationship Id="rId6" Type="http://schemas.openxmlformats.org/officeDocument/2006/relationships/image" Target="../media/image11.png" /><Relationship Id="rId4" Type="http://schemas.openxmlformats.org/officeDocument/2006/relationships/oleObject" Target="../embeddings/oleObject51.bin"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kt 1" hidden="1"/>
          <p:cNvGraphicFramePr/>
          <p:nvPr>
            <p:custDataLst>
              <p:tags xmlns:r="http://schemas.openxmlformats.org/officeDocument/2006/relationships" r:id="rId1"/>
            </p:custDataLst>
          </p:nvPr>
        </p:nvGraphicFramePr>
        <p:xfrm>
          <a:off x="1588" y="1588"/>
          <a:ext cx="1588" cy="1588"/>
        </p:xfrm>
        <a:graphic>
          <a:graphicData uri="http://schemas.openxmlformats.org/presentationml/2006/ole">
            <p:oleObj name="think-cell Slide" r:id="rId4" imgW="383" imgH="384" progId="TCLayout.ActiveDocument.1">
              <p:embed/>
              <p:pic>
                <p:nvPicPr>
                  <p:cNvPr id="2" name="Objekt 1" hidden="1"/>
                  <p:cNvPicPr>
                    <a:picLocks noChangeAspect="1"/>
                  </p:cNvPicPr>
                  <p:nvPr/>
                </p:nvPicPr>
                <p:blipFill>
                  <a:blip r:embed="rId5">
                    <a:lum/>
                  </a:blip>
                  <a:srcRect/>
                  <a:stretch>
                    <a:fillRect/>
                  </a:stretch>
                </p:blipFill>
                <p:spPr bwMode="white">
                  <a:xfrm>
                    <a:off x="1588" y="1588"/>
                    <a:ext cx="1588" cy="1588"/>
                  </a:xfrm>
                  <a:prstGeom prst="rect">
                    <a:avLst/>
                  </a:prstGeom>
                  <a:ln>
                    <a:headEnd type="none"/>
                    <a:tailEnd type="none"/>
                  </a:ln>
                </p:spPr>
              </p:pic>
            </p:oleObj>
          </a:graphicData>
        </a:graphic>
      </p:graphicFrame>
      <p:sp>
        <p:nvSpPr>
          <p:cNvPr id="9" name="Textfeld 8"/>
          <p:cNvSpPr txBox="1">
            <a:spLocks noChangeArrowheads="1"/>
          </p:cNvSpPr>
          <p:nvPr/>
        </p:nvSpPr>
        <p:spPr bwMode="white">
          <a:xfrm>
            <a:off x="388245" y="2680907"/>
            <a:ext cx="4146400" cy="4486165"/>
          </a:xfrm>
          <a:prstGeom prst="rect">
            <a:avLst/>
          </a:prstGeom>
          <a:noFill/>
          <a:ln>
            <a:headEnd type="none"/>
            <a:tailEnd type="none"/>
          </a:ln>
        </p:spPr>
        <p:txBody>
          <a:bodyPr lIns="0" tIns="0" rIns="0" bIns="0" wrap="square">
            <a:spAutoFit/>
          </a:bodyPr>
          <a:lstStyle/>
          <a:p>
            <a:pPr defTabSz="914400">
              <a:lnSpc>
                <a:spcPts val="1250"/>
              </a:lnSpc>
              <a:tabLst>
                <a:tab pos="1079500" algn="l"/>
              </a:tabLst>
            </a:pPr>
            <a:r>
              <a:rPr lang="en-US" sz="1000" b="1" dirty="0">
                <a:latin typeface="+mj-lt"/>
                <a:ea typeface="Verdana"/>
              </a:rPr>
              <a:t>Focus Areas</a:t>
            </a:r>
            <a:endParaRPr lang="en-GB" sz="1000" b="1" dirty="0">
              <a:latin typeface="+mj-lt"/>
              <a:ea typeface="Verdana"/>
            </a:endParaRPr>
          </a:p>
          <a:p>
            <a:pPr defTabSz="914400">
              <a:lnSpc>
                <a:spcPts val="1250"/>
              </a:lnSpc>
              <a:tabLst>
                <a:tab pos="1079500" algn="l"/>
              </a:tabLst>
            </a:pPr>
            <a:r>
              <a:rPr lang="en-US" sz="1000" dirty="0"/>
              <a:t/>
            </a:r>
            <a:r>
              <a:rPr lang="en-US" sz="1000" dirty="0"/>
              <a:t/>
            </a:r>
            <a:r>
              <a:rPr lang="en-US" sz="1000" dirty="0"/>
              <a:t>AI &amp; Data Science</a:t>
            </a:r>
          </a:p>
          <a:p>
            <a:pPr defTabSz="914400">
              <a:lnSpc>
                <a:spcPts val="1250"/>
              </a:lnSpc>
              <a:tabLst>
                <a:tab pos="1079500" algn="l"/>
              </a:tabLst>
            </a:pPr>
            <a:r>
              <a:rPr lang="en-US" sz="1000" dirty="0"/>
              <a:t/>
            </a:r>
            <a:r>
              <a:rPr lang="en-US" sz="1000" dirty="0"/>
              <a:t/>
            </a:r>
            <a:r>
              <a:rPr lang="en-US" sz="1000" dirty="0"/>
              <a:t>Team Leadership</a:t>
            </a:r>
          </a:p>
          <a:p>
            <a:pPr defTabSz="914400">
              <a:lnSpc>
                <a:spcPts val="1250"/>
              </a:lnSpc>
              <a:tabLst>
                <a:tab pos="1079500" algn="l"/>
              </a:tabLst>
            </a:pPr>
            <a:r>
              <a:rPr lang="en-US" sz="1000" dirty="0"/>
              <a:t/>
            </a:r>
            <a:r>
              <a:rPr lang="en-US" sz="1000" dirty="0"/>
              <a:t/>
            </a:r>
            <a:r>
              <a:rPr lang="en-US" sz="1000" dirty="0"/>
              <a:t>Medical Research</a:t>
            </a:r>
          </a:p>
          <a:p>
            <a:pPr defTabSz="914400">
              <a:lnSpc>
                <a:spcPts val="1250"/>
              </a:lnSpc>
              <a:tabLst>
                <a:tab pos="1079500" algn="l"/>
              </a:tabLst>
            </a:pPr>
            <a:r>
              <a:rPr lang="en-US" sz="1000" dirty="0"/>
              <a:t/>
            </a:r>
            <a:r>
              <a:rPr lang="en-US" sz="1000" dirty="0"/>
              <a:t/>
            </a:r>
            <a:r>
              <a:rPr lang="en-US" sz="1000" dirty="0"/>
              <a:t>Computer Hardware</a:t>
            </a:r>
          </a:p>
          <a:p>
            <a:pPr defTabSz="914400">
              <a:lnSpc>
                <a:spcPts val="1250"/>
              </a:lnSpc>
              <a:tabLst>
                <a:tab pos="1079500" algn="l"/>
              </a:tabLst>
            </a:pPr>
            <a:r>
              <a:rPr lang="en-US" sz="1000" dirty="0"/>
              <a:t/>
            </a:r>
            <a:r>
              <a:rPr lang="en-US" sz="1000" dirty="0"/>
              <a:t/>
            </a:r>
            <a:r>
              <a:rPr lang="en-US" sz="1000" dirty="0"/>
              <a:t>Healthcare</a:t>
            </a:r>
          </a:p>
          <a:p>
            <a:pPr defTabSz="914400">
              <a:lnSpc>
                <a:spcPts val="1250"/>
              </a:lnSpc>
              <a:tabLst>
                <a:tab pos="1079500" algn="l"/>
              </a:tabLst>
            </a:pPr>
            <a:r>
              <a:rPr lang="en-US" sz="1000" dirty="0"/>
              <a:t/>
            </a:r>
            <a:r>
              <a:rPr lang="en-US" sz="1000" dirty="0"/>
              <a:t/>
            </a:r>
            <a:r>
              <a:rPr lang="en-US" sz="1000" dirty="0"/>
              <a:t>Transport &amp; Logistics</a:t>
            </a:r>
          </a:p>
          <a:p>
            <a:pPr defTabSz="914400">
              <a:lnSpc>
                <a:spcPts val="1250"/>
              </a:lnSpc>
              <a:tabLst>
                <a:tab pos="1079500" algn="l"/>
              </a:tabLst>
            </a:pPr>
            <a:r>
              <a:rPr lang="en-US" sz="1000" dirty="0"/>
              <a:t/>
            </a:r>
            <a:r>
              <a:rPr lang="en-US" sz="1000" dirty="0"/>
              <a:t/>
            </a:r>
            <a:r>
              <a:rPr lang="en-US" sz="1000" dirty="0"/>
              <a:t>Data &amp; AI Practice</a:t>
            </a:r>
          </a:p>
          <a:p>
            <a:pPr defTabSz="914400">
              <a:lnSpc>
                <a:spcPts val="1250"/>
              </a:lnSpc>
              <a:tabLst>
                <a:tab pos="1079500" algn="l"/>
              </a:tabLst>
            </a:pPr>
            <a:endParaRPr lang="en-GB" sz="1000" dirty="0"/>
          </a:p>
          <a:p>
            <a:pPr defTabSz="914400">
              <a:lnSpc>
                <a:spcPts val="1250"/>
              </a:lnSpc>
              <a:tabLst>
                <a:tab pos="1079500" algn="l"/>
              </a:tabLst>
            </a:pPr>
            <a:r>
              <a:rPr lang="en-US" sz="1000" b="1" dirty="0">
                <a:latin typeface="+mj-lt"/>
                <a:ea typeface="Verdana"/>
              </a:rPr>
              <a:t>Degree</a:t>
            </a:r>
            <a:endParaRPr lang="en-GB" sz="1000" b="1" dirty="0">
              <a:latin typeface="+mj-lt"/>
              <a:ea typeface="Verdana"/>
            </a:endParaRPr>
          </a:p>
          <a:p>
            <a:pPr defTabSz="914400">
              <a:lnSpc>
                <a:spcPts val="1250"/>
              </a:lnSpc>
              <a:tabLst>
                <a:tab pos="1079500" algn="l"/>
              </a:tabLst>
            </a:pPr>
            <a:endParaRPr lang="en-GB" sz="1000" dirty="0"/>
          </a:p>
          <a:p>
            <a:pPr defTabSz="914400">
              <a:lnSpc>
                <a:spcPts val="1250"/>
              </a:lnSpc>
              <a:tabLst>
                <a:tab pos="1079500" algn="l"/>
              </a:tabLst>
            </a:pPr>
            <a:r>
              <a:rPr lang="en-US" sz="1000" b="1" dirty="0">
                <a:latin typeface="+mj-lt"/>
                <a:ea typeface="Verdana"/>
              </a:rPr>
              <a:t>Certificates</a:t>
            </a:r>
            <a:br>
              <a:rPr lang="en-GB" sz="1000" b="1" dirty="0"/>
            </a:br>
            <a:r>
              <a:rPr lang="en-US" sz="1000" dirty="0"/>
              <a:t/>
            </a:r>
            <a:r>
              <a:rPr lang="en-US" sz="1000" dirty="0"/>
              <a:t/>
            </a:r>
            <a:r>
              <a:rPr lang="en-US" sz="1000" dirty="0"/>
              <a:t>Dr.-Ing.</a:t>
            </a:r>
            <a:r>
              <a:rPr lang="en-US" sz="1000" dirty="0"/>
              <a:t> |</a:t>
            </a:r>
            <a:endParaRPr lang="en-US" sz="1000" dirty="0"/>
          </a:p>
          <a:p>
            <a:pPr defTabSz="914400">
              <a:lnSpc>
                <a:spcPts val="1250"/>
              </a:lnSpc>
              <a:tabLst>
                <a:tab pos="1079500" algn="l"/>
              </a:tabLst>
            </a:pPr>
            <a:r>
              <a:rPr lang="en-US" sz="1000" dirty="0"/>
              <a:t/>
            </a:r>
            <a:r>
              <a:rPr lang="en-US" sz="1000" dirty="0"/>
              <a:t/>
            </a:r>
            <a:r>
              <a:rPr lang="en-US" sz="1000" dirty="0"/>
              <a:t>MSc in Electrical Engineering &amp; Information Technology (ETIT)</a:t>
            </a:r>
            <a:r>
              <a:rPr lang="en-US" sz="1000" dirty="0"/>
              <a:t> |</a:t>
            </a:r>
            <a:endParaRPr lang="en-US" sz="1000" dirty="0"/>
          </a:p>
          <a:p>
            <a:pPr defTabSz="914400">
              <a:lnSpc>
                <a:spcPts val="1250"/>
              </a:lnSpc>
              <a:tabLst>
                <a:tab pos="1079500" algn="l"/>
              </a:tabLst>
            </a:pPr>
            <a:endParaRPr lang="en-GB" sz="1000" dirty="0"/>
          </a:p>
          <a:p>
            <a:pPr defTabSz="914400">
              <a:lnSpc>
                <a:spcPts val="1250"/>
              </a:lnSpc>
              <a:tabLst>
                <a:tab pos="1079500" algn="l"/>
              </a:tabLst>
            </a:pPr>
            <a:r>
              <a:rPr lang="en-US" sz="1000" b="1" dirty="0">
                <a:latin typeface="+mj-lt"/>
                <a:ea typeface="Verdana"/>
              </a:rPr>
              <a:t>Languages</a:t>
            </a:r>
            <a:br>
              <a:rPr lang="en-GB" sz="1000" dirty="0"/>
            </a:br>
            <a:r>
              <a:rPr lang="en-GB" sz="1000" dirty="0"/>
              <a:t/>
            </a:r>
            <a:r>
              <a:rPr lang="en-GB" sz="1000" dirty="0"/>
              <a:t/>
            </a:r>
            <a:r>
              <a:rPr lang="en-US" sz="1000" dirty="0"/>
              <a:t>German (</a:t>
            </a:r>
            <a:r>
              <a:rPr lang="en-GB" sz="1000" dirty="0"/>
              <a:t/>
            </a:r>
            <a:r>
              <a:rPr lang="en-GB" sz="1000" dirty="0"/>
              <a:t/>
            </a:r>
            <a:r>
              <a:rPr lang="en-GB" sz="1000" dirty="0"/>
              <a:t/>
            </a:r>
            <a:r>
              <a:rPr lang="en-US" sz="1000" dirty="0"/>
              <a:t>Native language)</a:t>
            </a:r>
          </a:p>
          <a:p>
            <a:pPr defTabSz="914400">
              <a:lnSpc>
                <a:spcPts val="1250"/>
              </a:lnSpc>
              <a:tabLst>
                <a:tab pos="1079500" algn="l"/>
              </a:tabLst>
            </a:pPr>
            <a:r>
              <a:rPr lang="en-GB" sz="1000" dirty="0"/>
              <a:t/>
            </a:r>
            <a:r>
              <a:rPr lang="en-GB" sz="1000" dirty="0"/>
              <a:t/>
            </a:r>
            <a:r>
              <a:rPr lang="en-US" sz="1000" dirty="0"/>
              <a:t>English (</a:t>
            </a:r>
            <a:r>
              <a:rPr lang="en-GB" sz="1000" dirty="0"/>
              <a:t/>
            </a:r>
            <a:r>
              <a:rPr lang="en-GB" sz="1000" dirty="0"/>
              <a:t/>
            </a:r>
            <a:r>
              <a:rPr lang="en-GB" sz="1000" dirty="0"/>
              <a:t/>
            </a:r>
            <a:r>
              <a:rPr lang="en-US" sz="1000" dirty="0"/>
              <a:t>Fluent in Negotiation)</a:t>
            </a:r>
          </a:p>
          <a:p>
            <a:pPr defTabSz="914400">
              <a:lnSpc>
                <a:spcPts val="1250"/>
              </a:lnSpc>
              <a:tabLst>
                <a:tab pos="1079500" algn="l"/>
              </a:tabLst>
            </a:pPr>
            <a:r>
              <a:rPr lang="en-GB" sz="1000" dirty="0"/>
              <a:t/>
            </a:r>
            <a:r>
              <a:rPr lang="en-GB" sz="1000" dirty="0"/>
              <a:t/>
            </a:r>
            <a:r>
              <a:rPr lang="en-US" sz="1000" dirty="0"/>
              <a:t>French (</a:t>
            </a:r>
            <a:r>
              <a:rPr lang="en-GB" sz="1000" dirty="0"/>
              <a:t/>
            </a:r>
            <a:r>
              <a:rPr lang="en-GB" sz="1000" dirty="0"/>
              <a:t/>
            </a:r>
            <a:r>
              <a:rPr lang="en-GB" sz="1000" dirty="0"/>
              <a:t/>
            </a:r>
            <a:r>
              <a:rPr lang="en-US" sz="1000" dirty="0"/>
              <a:t>Basic Knowledge)</a:t>
            </a:r>
          </a:p>
        </p:txBody>
      </p:sp>
      <p:sp>
        <p:nvSpPr>
          <p:cNvPr id="18" name="Textplatzhalter 17"/>
          <p:cNvSpPr>
            <a:spLocks noGrp="1"/>
          </p:cNvSpPr>
          <p:nvPr>
            <p:ph type="body" sz="quarter" idx="27"/>
          </p:nvPr>
        </p:nvSpPr>
        <p:spPr bwMode="white">
          <a:xfrm>
            <a:off x="373929" y="301626"/>
            <a:ext cx="1869643" cy="664797"/>
          </a:xfrm>
          <a:ln>
            <a:headEnd type="none"/>
            <a:tailEnd type="none"/>
          </a:ln>
        </p:spPr>
        <p:txBody>
          <a:bodyPr wrap="square"/>
          <a:lstStyle/>
          <a:p>
            <a:pPr defTabSz="914400"/>
            <a:r>
              <a:rPr lang="en-GB" dirty="0"/>
              <a:t/>
            </a:r>
            <a:r>
              <a:rPr lang="en-GB" dirty="0"/>
              <a:t/>
            </a:r>
            <a:r>
              <a:rPr lang="en-US" dirty="0"/>
              <a:t>Jan </a:t>
            </a:r>
            <a:r>
              <a:rPr lang="en-GB" dirty="0"/>
              <a:t/>
            </a:r>
            <a:r>
              <a:rPr lang="en-US" dirty="0"/>
              <a:t>Werth </a:t>
            </a:r>
          </a:p>
        </p:txBody>
      </p:sp>
      <p:sp>
        <p:nvSpPr>
          <p:cNvPr id="19" name="Textplatzhalter 18"/>
          <p:cNvSpPr>
            <a:spLocks noGrp="1"/>
          </p:cNvSpPr>
          <p:nvPr>
            <p:ph type="body" sz="quarter" idx="28"/>
          </p:nvPr>
        </p:nvSpPr>
        <p:spPr bwMode="white">
          <a:xfrm>
            <a:off x="373929" y="897914"/>
            <a:ext cx="1869643" cy="830997"/>
          </a:xfrm>
          <a:ln>
            <a:headEnd type="none"/>
            <a:tailEnd type="none"/>
          </a:ln>
        </p:spPr>
        <p:txBody>
          <a:bodyPr wrap="square"/>
          <a:lstStyle/>
          <a:p>
            <a:pPr defTabSz="914400"/>
            <a:r>
              <a:rPr lang="en-GB" dirty="0"/>
              <a:t/>
            </a:r>
            <a:r>
              <a:rPr lang="en-GB" dirty="0"/>
              <a:t/>
            </a:r>
            <a:r>
              <a:rPr lang="en-US" dirty="0"/>
              <a:t>Lead Data Scientist</a:t>
            </a:r>
            <a:br>
              <a:rPr lang="en-GB" dirty="0"/>
            </a:br>
            <a:r>
              <a:rPr lang="en-US" dirty="0"/>
              <a:t>Eraneos </a:t>
            </a:r>
            <a:r>
              <a:rPr lang="en-GB" dirty="0"/>
              <a:t/>
            </a:r>
            <a:r>
              <a:rPr lang="en-US" dirty="0"/>
              <a:t>Germany</a:t>
            </a:r>
          </a:p>
        </p:txBody>
      </p:sp>
      <p:pic>
        <p:nvPicPr>
          <p:cNvPr id="10" name="Picture 9"/>
          <p:cNvPicPr>
            <a:picLocks noChangeAspect="1"/>
          </p:cNvPicPr>
          <p:nvPr/>
        </p:nvPicPr>
        <p:blipFill>
          <a:blip r:embed="rId6">
            <a:lum/>
          </a:blip>
          <a:srcRect/>
          <a:stretch>
            <a:fillRect/>
          </a:stretch>
        </p:blipFill>
        <p:spPr bwMode="white">
          <a:xfrm>
            <a:off x="2360612" y="0"/>
            <a:ext cx="2362321" cy="2362321"/>
          </a:xfrm>
          <a:prstGeom prst="rect">
            <a:avLst/>
          </a:prstGeom>
          <a:ln>
            <a:headEnd type="none"/>
            <a:tailEnd type="none"/>
          </a:ln>
        </p:spPr>
      </p:pic>
      <p:graphicFrame>
        <p:nvGraphicFramePr>
          <p:cNvPr id="4" name="Table 4"/>
          <p:cNvGraphicFramePr/>
          <p:nvPr/>
        </p:nvGraphicFramePr>
        <p:xfrm>
          <a:off x="5203839" y="375014"/>
          <a:ext cx="6627600" cy="9787316"/>
        </p:xfrm>
        <a:graphic>
          <a:graphicData uri="http://schemas.openxmlformats.org/drawingml/2006/table">
            <a:tbl>
              <a:tblPr firstRow="1" bandRow="1">
                <a:tableStyleId>{5940675A-B579-460E-94D1-54222C63F5DA}</a:tableStyleId>
              </a:tblPr>
              <a:tblGrid>
                <a:gridCol w="6627600"/>
              </a:tblGrid>
              <a:tr h="1044000">
                <a:tc>
                  <a:txBody>
                    <a:bodyPr/>
                    <a:lstStyle/>
                    <a:p>
                      <a:pPr lvl="1" marL="0" indent="-1255713" defTabSz="914400">
                        <a:lnSpc>
                          <a:spcPts val="1250"/>
                        </a:lnSpc>
                        <a:spcBef>
                          <a:spcPts val="1200"/>
                        </a:spcBef>
                        <a:buSzPct val="100000"/>
                        <a:buFont typeface="Arial"/>
                        <a:buNone/>
                        <a:tabLst>
                          <a:tab pos="1079500" algn="l"/>
                        </a:tabLst>
                      </a:pPr>
                      <a:r>
                        <a:rPr lang="en-US" sz="1000" b="1" kern="1200" dirty="0">
                          <a:solidFill>
                            <a:schemeClr val="tx1"/>
                          </a:solidFill>
                          <a:latin typeface="+mj-lt"/>
                          <a:ea typeface="Verdana"/>
                          <a:cs typeface="+mn-cs"/>
                        </a:rPr>
                        <a:t>Brief Introduction</a:t>
                      </a:r>
                      <a:endParaRPr lang="en-GB" sz="1000" b="1" kern="1200" dirty="0">
                        <a:solidFill>
                          <a:schemeClr val="tx1"/>
                        </a:solidFill>
                        <a:latin typeface="+mj-lt"/>
                        <a:ea typeface="Verdana"/>
                        <a:cs typeface="+mn-cs"/>
                      </a:endParaRPr>
                    </a:p>
                    <a:p>
                      <a:pPr lvl="1" marL="0" indent="0" defTabSz="914400">
                        <a:lnSpc>
                          <a:spcPts val="1250"/>
                        </a:lnSpc>
                        <a:spcBef>
                          <a:spcPts val="1200"/>
                        </a:spcBef>
                        <a:buNone/>
                      </a:pPr>
                      <a:r>
                        <a:rPr lang="en-GB" sz="1000" dirty="0"/>
                        <a:t/>
                      </a:r>
                      <a:r>
                        <a:rPr lang="en-GB" sz="1000" dirty="0"/>
                        <a:t/>
                      </a:r>
                      <a:r>
                        <a:rPr lang="en-US" sz="1000" dirty="0"/>
                        <a:t>Dr. Jan Werth is an enthusiastic expert in the fields of signal processing and machine learning. He brings extensive experience in the medical field, electronics development, as well as in the logistics and railway industry. There, in addition to hands-on development, he has demonstrated outstanding skills in team leadership and budget responsibility. His excellent communication completes his profile. </a:t>
                      </a:r>
                      <a:br>
                        <a:rPr lang="en-GB" sz="1000" dirty="0"/>
                      </a:br>
                      <a:endParaRPr lang="en-GB" sz="1000" dirty="0"/>
                    </a:p>
                  </a:txBody>
                  <a:tcPr horzOverflow="overflow">
                    <a:lnL w="12700">
                      <a:noFill/>
                      <a:headEnd type="none"/>
                      <a:tailEnd type="none"/>
                    </a:lnL>
                    <a:lnR w="12700">
                      <a:noFill/>
                      <a:headEnd type="none"/>
                      <a:tailEnd type="none"/>
                    </a:lnR>
                    <a:lnT w="12700">
                      <a:noFill/>
                      <a:headEnd type="none"/>
                      <a:tailEnd type="none"/>
                    </a:lnT>
                    <a:lnB w="19050" cap="flat">
                      <a:solidFill>
                        <a:schemeClr val="tx1"/>
                      </a:solidFill>
                      <a:prstDash val="solid"/>
                      <a:round/>
                      <a:headEnd type="none" w="med" len="med"/>
                      <a:tailEnd type="none" w="med" len="med"/>
                    </a:lnB>
                    <a:lnTlToBr w="12700">
                      <a:noFill/>
                      <a:prstDash val="solid"/>
                      <a:headEnd type="none"/>
                      <a:tailEnd type="none"/>
                    </a:lnTlToBr>
                    <a:lnBlToTr w="12700">
                      <a:noFill/>
                      <a:prstDash val="solid"/>
                      <a:headEnd type="none"/>
                      <a:tailEnd type="none"/>
                    </a:lnBlToTr>
                  </a:tcPr>
                </a:tc>
              </a:tr>
              <a:tr h="1332000">
                <a:tc>
                  <a:txBody>
                    <a:bodyPr/>
                    <a:lstStyle/>
                    <a:p>
                      <a:pPr lvl="1" marL="1255713" indent="-1255713" defTabSz="914400">
                        <a:lnSpc>
                          <a:spcPct val="100000"/>
                        </a:lnSpc>
                        <a:spcBef>
                          <a:spcPts val="0"/>
                        </a:spcBef>
                        <a:buSzPct val="100000"/>
                        <a:buNone/>
                        <a:tabLst>
                          <a:tab pos="1255713" algn="l"/>
                          <a:tab pos="11145838" algn="r"/>
                        </a:tabLst>
                      </a:pPr>
                      <a:endParaRPr lang="en-GB" sz="600" b="1" kern="1200" dirty="0">
                        <a:solidFill>
                          <a:schemeClr val="tx1"/>
                        </a:solidFill>
                        <a:latin typeface="+mj-lt"/>
                        <a:ea typeface="Verdana"/>
                        <a:cs typeface="+mn-cs"/>
                      </a:endParaRPr>
                    </a:p>
                    <a:p>
                      <a:pPr lvl="1" marL="1255713" indent="-1255713" defTabSz="914400">
                        <a:lnSpc>
                          <a:spcPct val="100000"/>
                        </a:lnSpc>
                        <a:spcBef>
                          <a:spcPts val="0"/>
                        </a:spcBef>
                        <a:buSzPct val="100000"/>
                        <a:buNone/>
                        <a:tabLst>
                          <a:tab pos="1255713" algn="l"/>
                          <a:tab pos="11145838" algn="r"/>
                        </a:tabLst>
                      </a:pPr>
                      <a:r>
                        <a:rPr lang="en-US" sz="1000" b="1" kern="1200" dirty="0">
                          <a:solidFill>
                            <a:schemeClr val="tx1"/>
                          </a:solidFill>
                          <a:latin typeface="+mj-lt"/>
                          <a:ea typeface="Verdana"/>
                          <a:cs typeface="+mn-cs"/>
                        </a:rPr>
                        <a:t>Professional</a:t>
                      </a:r>
                      <a:r>
                        <a:rPr lang="en-US" sz="1000" b="1" kern="1200" dirty="0">
                          <a:solidFill>
                            <a:schemeClr val="tx1"/>
                          </a:solidFill>
                          <a:latin typeface="+mj-lt"/>
                          <a:ea typeface="Verdana"/>
                          <a:cs typeface="+mn-cs"/>
                        </a:rPr>
                        <a:t> </a:t>
                      </a:r>
                      <a:r>
                        <a:rPr lang="en-US" sz="1000" b="1" kern="1200" dirty="0">
                          <a:solidFill>
                            <a:schemeClr val="tx1"/>
                          </a:solidFill>
                          <a:latin typeface="+mj-lt"/>
                          <a:ea typeface="Verdana"/>
                          <a:cs typeface="+mn-cs"/>
                        </a:rPr>
                        <a:t>Career</a:t>
                      </a:r>
                      <a:endParaRPr lang="en-GB" sz="1000" b="1" kern="1200" dirty="0">
                        <a:solidFill>
                          <a:schemeClr val="tx1"/>
                        </a:solidFill>
                        <a:latin typeface="+mj-lt"/>
                        <a:ea typeface="Verdana"/>
                        <a:cs typeface="+mn-cs"/>
                      </a:endParaRPr>
                    </a:p>
                    <a:p>
                      <a:pPr lvl="1" marL="1079500" indent="-1079500" defTabSz="914400">
                        <a:lnSpc>
                          <a:spcPts val="1250"/>
                        </a:lnSpc>
                        <a:spcBef>
                          <a:spcPts val="1200"/>
                        </a:spcBef>
                        <a:buSzPct val="100000"/>
                        <a:buFont typeface="Arial"/>
                        <a:buNone/>
                        <a:tabLst>
                          <a:tab pos="1255713" algn="l"/>
                          <a:tab pos="11145838" algn="r"/>
                        </a:tabLst>
                      </a:pPr>
                      <a:r>
                        <a:rPr lang="en-GB" sz="1000" dirty="0"/>
                        <a:t/>
                      </a:r>
                      <a:r>
                        <a:rPr lang="en-GB" sz="1000" dirty="0"/>
                        <a:t/>
                      </a:r>
                      <a:r>
                        <a:rPr lang="en-GB" sz="1000" dirty="0"/>
                        <a:t/>
                      </a:r>
                      <a:r>
                        <a:rPr lang="en-GB" sz="1000" dirty="0"/>
                        <a:t/>
                      </a:r>
                      <a:r>
                        <a:rPr lang="en-US" sz="1000" dirty="0"/>
                        <a:t>2024 – </a:t>
                      </a:r>
                      <a:r>
                        <a:rPr lang="en-GB" sz="1000" dirty="0"/>
                        <a:t/>
                      </a:r>
                      <a:r>
                        <a:rPr lang="en-GB" sz="1000" dirty="0"/>
                        <a:t/>
                      </a:r>
                      <a:r>
                        <a:rPr lang="en-GB" sz="1000" dirty="0"/>
                        <a:t/>
                      </a:r>
                      <a:r>
                        <a:rPr lang="en-US" sz="1000" dirty="0"/>
                        <a:t> 	</a:t>
                      </a:r>
                      <a:r>
                        <a:rPr lang="en-GB" sz="1000" dirty="0"/>
                        <a:t/>
                      </a:r>
                      <a:r>
                        <a:rPr lang="en-GB" sz="1000" dirty="0"/>
                        <a:t/>
                      </a:r>
                      <a:r>
                        <a:rPr lang="en-GB" sz="1000" dirty="0"/>
                        <a:t/>
                      </a:r>
                      <a:r>
                        <a:rPr lang="en-US" sz="1000" dirty="0"/>
                        <a:t>Eraneso Analytics Germany GmbH: </a:t>
                      </a:r>
                      <a:r>
                        <a:rPr lang="en-GB" sz="1000" dirty="0"/>
                        <a:t/>
                      </a:r>
                      <a:r>
                        <a:rPr lang="en-GB" sz="1000" dirty="0"/>
                        <a:t/>
                      </a:r>
                      <a:r>
                        <a:rPr lang="en-GB" sz="1000" dirty="0"/>
                        <a:t/>
                      </a:r>
                      <a:r>
                        <a:rPr lang="en-US" sz="1000" dirty="0"/>
                        <a:t>Lead Data Scientist </a:t>
                      </a:r>
                    </a:p>
                    <a:p>
                      <a:pPr lvl="1" marL="1079500" indent="-1079500" defTabSz="914400">
                        <a:lnSpc>
                          <a:spcPts val="1250"/>
                        </a:lnSpc>
                        <a:spcBef>
                          <a:spcPts val="1200"/>
                        </a:spcBef>
                        <a:buSzPct val="100000"/>
                        <a:buFont typeface="Arial"/>
                        <a:buNone/>
                        <a:tabLst>
                          <a:tab pos="1255713" algn="l"/>
                          <a:tab pos="11145838" algn="r"/>
                        </a:tabLst>
                      </a:pPr>
                      <a:r>
                        <a:rPr lang="en-GB" sz="1000" dirty="0"/>
                        <a:t/>
                      </a:r>
                      <a:r>
                        <a:rPr lang="en-GB" sz="1000" dirty="0"/>
                        <a:t/>
                      </a:r>
                      <a:r>
                        <a:rPr lang="en-GB" sz="1000" dirty="0"/>
                        <a:t/>
                      </a:r>
                      <a:r>
                        <a:rPr lang="en-GB" sz="1000" dirty="0"/>
                        <a:t/>
                      </a:r>
                      <a:r>
                        <a:rPr lang="en-US" sz="1000" dirty="0"/>
                        <a:t>2021 - </a:t>
                      </a:r>
                      <a:r>
                        <a:rPr lang="en-GB" sz="1000" dirty="0"/>
                        <a:t/>
                      </a:r>
                      <a:r>
                        <a:rPr lang="en-GB" sz="1000" dirty="0"/>
                        <a:t/>
                      </a:r>
                      <a:r>
                        <a:rPr lang="en-GB" sz="1000" dirty="0"/>
                        <a:t/>
                      </a:r>
                      <a:r>
                        <a:rPr lang="en-US" sz="1000" dirty="0"/>
                        <a:t>2024</a:t>
                      </a:r>
                      <a:r>
                        <a:rPr lang="en-GB" sz="1000" dirty="0"/>
                        <a:t/>
                      </a:r>
                      <a:r>
                        <a:rPr lang="en-GB" sz="1000" dirty="0"/>
                        <a:t/>
                      </a:r>
                      <a:r>
                        <a:rPr lang="en-GB" sz="1000" dirty="0"/>
                        <a:t/>
                      </a:r>
                      <a:r>
                        <a:rPr lang="en-US" sz="1000" dirty="0"/>
                        <a:t>Eraneos Analytics Germany GmbH: </a:t>
                      </a:r>
                      <a:r>
                        <a:rPr lang="en-GB" sz="1000" dirty="0"/>
                        <a:t/>
                      </a:r>
                      <a:r>
                        <a:rPr lang="en-GB" sz="1000" dirty="0"/>
                        <a:t/>
                      </a:r>
                      <a:r>
                        <a:rPr lang="en-GB" sz="1000" dirty="0"/>
                        <a:t/>
                      </a:r>
                      <a:r>
                        <a:rPr lang="en-US" sz="1000" dirty="0"/>
                        <a:t>Senior Data Scientist </a:t>
                      </a:r>
                    </a:p>
                    <a:p>
                      <a:pPr lvl="1" marL="1079500" indent="-1079500" defTabSz="914400">
                        <a:lnSpc>
                          <a:spcPts val="1250"/>
                        </a:lnSpc>
                        <a:spcBef>
                          <a:spcPts val="1200"/>
                        </a:spcBef>
                        <a:buSzPct val="100000"/>
                        <a:buFont typeface="Arial"/>
                        <a:buNone/>
                        <a:tabLst>
                          <a:tab pos="1255713" algn="l"/>
                          <a:tab pos="11145838" algn="r"/>
                        </a:tabLst>
                      </a:pPr>
                      <a:r>
                        <a:rPr lang="en-GB" sz="1000" dirty="0"/>
                        <a:t/>
                      </a:r>
                      <a:r>
                        <a:rPr lang="en-GB" sz="1000" dirty="0"/>
                        <a:t/>
                      </a:r>
                      <a:r>
                        <a:rPr lang="en-GB" sz="1000" dirty="0"/>
                        <a:t/>
                      </a:r>
                      <a:r>
                        <a:rPr lang="en-GB" sz="1000" dirty="0"/>
                        <a:t/>
                      </a:r>
                      <a:r>
                        <a:rPr lang="en-US" sz="1000" dirty="0"/>
                        <a:t>2019 - </a:t>
                      </a:r>
                      <a:r>
                        <a:rPr lang="en-GB" sz="1000" dirty="0"/>
                        <a:t/>
                      </a:r>
                      <a:r>
                        <a:rPr lang="en-GB" sz="1000" dirty="0"/>
                        <a:t/>
                      </a:r>
                      <a:r>
                        <a:rPr lang="en-GB" sz="1000" dirty="0"/>
                        <a:t/>
                      </a:r>
                      <a:r>
                        <a:rPr lang="en-US" sz="1000" dirty="0"/>
                        <a:t>2021</a:t>
                      </a:r>
                      <a:r>
                        <a:rPr lang="en-GB" sz="1000" dirty="0"/>
                        <a:t/>
                      </a:r>
                      <a:r>
                        <a:rPr lang="en-GB" sz="1000" dirty="0"/>
                        <a:t/>
                      </a:r>
                      <a:r>
                        <a:rPr lang="en-GB" sz="1000" dirty="0"/>
                        <a:t/>
                      </a:r>
                      <a:r>
                        <a:rPr lang="en-US" sz="1000" dirty="0"/>
                        <a:t>PHYTEC Messtechnik GmbH: </a:t>
                      </a:r>
                      <a:r>
                        <a:rPr lang="en-GB" sz="1000" dirty="0"/>
                        <a:t/>
                      </a:r>
                      <a:r>
                        <a:rPr lang="en-GB" sz="1000" dirty="0"/>
                        <a:t/>
                      </a:r>
                      <a:r>
                        <a:rPr lang="en-GB" sz="1000" dirty="0"/>
                        <a:t/>
                      </a:r>
                      <a:r>
                        <a:rPr lang="en-US" sz="1000" dirty="0"/>
                        <a:t>Lead Data Scientist </a:t>
                      </a:r>
                    </a:p>
                    <a:p>
                      <a:pPr lvl="1" marL="1079500" indent="-1079500" defTabSz="914400">
                        <a:lnSpc>
                          <a:spcPts val="1250"/>
                        </a:lnSpc>
                        <a:spcBef>
                          <a:spcPts val="1200"/>
                        </a:spcBef>
                        <a:buSzPct val="100000"/>
                        <a:buFont typeface="Arial"/>
                        <a:buNone/>
                        <a:tabLst>
                          <a:tab pos="1255713" algn="l"/>
                          <a:tab pos="11145838" algn="r"/>
                        </a:tabLst>
                      </a:pPr>
                      <a:r>
                        <a:rPr lang="en-GB" sz="1000" dirty="0"/>
                        <a:t/>
                      </a:r>
                      <a:r>
                        <a:rPr lang="en-GB" sz="1000" dirty="0"/>
                        <a:t/>
                      </a:r>
                      <a:r>
                        <a:rPr lang="en-GB" sz="1000" dirty="0"/>
                        <a:t/>
                      </a:r>
                      <a:r>
                        <a:rPr lang="en-GB" sz="1000" dirty="0"/>
                        <a:t/>
                      </a:r>
                      <a:r>
                        <a:rPr lang="en-US" sz="1000" dirty="0"/>
                        <a:t>2014 - </a:t>
                      </a:r>
                      <a:r>
                        <a:rPr lang="en-GB" sz="1000" dirty="0"/>
                        <a:t/>
                      </a:r>
                      <a:r>
                        <a:rPr lang="en-GB" sz="1000" dirty="0"/>
                        <a:t/>
                      </a:r>
                      <a:r>
                        <a:rPr lang="en-GB" sz="1000" dirty="0"/>
                        <a:t/>
                      </a:r>
                      <a:r>
                        <a:rPr lang="en-US" sz="1000" dirty="0"/>
                        <a:t>2018</a:t>
                      </a:r>
                      <a:r>
                        <a:rPr lang="en-GB" sz="1000" dirty="0"/>
                        <a:t/>
                      </a:r>
                      <a:r>
                        <a:rPr lang="en-GB" sz="1000" dirty="0"/>
                        <a:t/>
                      </a:r>
                      <a:r>
                        <a:rPr lang="en-GB" sz="1000" dirty="0"/>
                        <a:t/>
                      </a:r>
                      <a:r>
                        <a:rPr lang="en-US" sz="1000" dirty="0"/>
                        <a:t>Philip Research: </a:t>
                      </a:r>
                      <a:r>
                        <a:rPr lang="en-GB" sz="1000" dirty="0"/>
                        <a:t/>
                      </a:r>
                      <a:r>
                        <a:rPr lang="en-GB" sz="1000" dirty="0"/>
                        <a:t/>
                      </a:r>
                      <a:r>
                        <a:rPr lang="en-GB" sz="1000" dirty="0"/>
                        <a:t/>
                      </a:r>
                      <a:r>
                        <a:rPr lang="en-US" sz="1000" dirty="0"/>
                        <a:t>Scientist</a:t>
                      </a:r>
                    </a:p>
                    <a:p>
                      <a:pPr lvl="1" marL="1079500" indent="-1079500" defTabSz="914400">
                        <a:lnSpc>
                          <a:spcPts val="1250"/>
                        </a:lnSpc>
                        <a:spcBef>
                          <a:spcPts val="1200"/>
                        </a:spcBef>
                        <a:buSzPct val="100000"/>
                        <a:buFont typeface="Arial"/>
                        <a:buNone/>
                        <a:tabLst>
                          <a:tab pos="1255713" algn="l"/>
                          <a:tab pos="11145838" algn="r"/>
                        </a:tabLst>
                      </a:pPr>
                      <a:endParaRPr lang="en-GB" sz="1000" dirty="0"/>
                    </a:p>
                  </a:txBody>
                  <a:tcPr horzOverflow="overflow">
                    <a:lnL w="12700">
                      <a:noFill/>
                      <a:headEnd type="none"/>
                      <a:tailEnd type="none"/>
                    </a:lnL>
                    <a:lnR w="12700">
                      <a:noFill/>
                      <a:headEnd type="none"/>
                      <a:tailEnd type="none"/>
                    </a:lnR>
                    <a:lnT w="19050" cap="flat">
                      <a:solidFill>
                        <a:schemeClr val="tx1"/>
                      </a:solidFill>
                      <a:prstDash val="solid"/>
                      <a:round/>
                      <a:headEnd type="none" w="med" len="med"/>
                      <a:tailEnd type="none" w="med" len="med"/>
                    </a:lnT>
                    <a:lnB w="6350" cap="flat">
                      <a:solidFill>
                        <a:schemeClr val="tx1"/>
                      </a:solidFill>
                      <a:prstDash val="solid"/>
                      <a:round/>
                      <a:headEnd type="none" w="med" len="med"/>
                      <a:tailEnd type="none" w="med" len="med"/>
                    </a:lnB>
                    <a:lnTlToBr w="12700">
                      <a:noFill/>
                      <a:prstDash val="solid"/>
                      <a:headEnd type="none"/>
                      <a:tailEnd type="none"/>
                    </a:lnTlToBr>
                    <a:lnBlToTr w="12700">
                      <a:noFill/>
                      <a:prstDash val="solid"/>
                      <a:headEnd type="none"/>
                      <a:tailEnd type="none"/>
                    </a:lnBlToTr>
                  </a:tcPr>
                </a:tc>
              </a:tr>
              <a:tr h="3384000">
                <a:tc>
                  <a:txBody>
                    <a:bodyPr/>
                    <a:lstStyle/>
                    <a:p>
                      <a:pPr lvl="1" marL="1255713" indent="-1255713" defTabSz="914400">
                        <a:lnSpc>
                          <a:spcPct val="100000"/>
                        </a:lnSpc>
                        <a:spcBef>
                          <a:spcPts val="0"/>
                        </a:spcBef>
                        <a:buSzPct val="100000"/>
                        <a:buNone/>
                        <a:tabLst>
                          <a:tab pos="1255713" algn="l"/>
                          <a:tab pos="11145838" algn="r"/>
                        </a:tabLst>
                      </a:pPr>
                      <a:endParaRPr lang="en-GB" sz="600" b="1" kern="1200" dirty="0">
                        <a:solidFill>
                          <a:schemeClr val="tx1"/>
                        </a:solidFill>
                        <a:latin typeface="+mn-lt"/>
                        <a:ea typeface="Verdana"/>
                        <a:cs typeface="+mn-cs"/>
                      </a:endParaRPr>
                    </a:p>
                    <a:p>
                      <a:pPr lvl="1" marL="1255713" indent="-1255713" defTabSz="914400">
                        <a:lnSpc>
                          <a:spcPct val="100000"/>
                        </a:lnSpc>
                        <a:spcBef>
                          <a:spcPts val="0"/>
                        </a:spcBef>
                        <a:buSzPct val="100000"/>
                        <a:buNone/>
                        <a:tabLst>
                          <a:tab pos="1255713" algn="l"/>
                          <a:tab pos="11145838" algn="r"/>
                        </a:tabLst>
                      </a:pPr>
                      <a:r>
                        <a:rPr lang="en-US" sz="1000" b="1" kern="1200" dirty="0">
                          <a:solidFill>
                            <a:schemeClr val="tx1"/>
                          </a:solidFill>
                          <a:latin typeface="+mj-lt"/>
                          <a:ea typeface="Verdana"/>
                          <a:cs typeface="+mn-cs"/>
                        </a:rPr>
                        <a:t>Project Experience</a:t>
                      </a:r>
                      <a:r>
                        <a:rPr lang="en-US" sz="1000" b="1" kern="1200" dirty="0">
                          <a:solidFill>
                            <a:schemeClr val="tx1"/>
                          </a:solidFill>
                          <a:latin typeface="+mj-lt"/>
                          <a:ea typeface="Verdana"/>
                          <a:cs typeface="+mn-cs"/>
                        </a:rPr>
                        <a:t> (</a:t>
                      </a:r>
                      <a:r>
                        <a:rPr lang="en-US" sz="1000" b="1" kern="1200" dirty="0">
                          <a:solidFill>
                            <a:schemeClr val="tx1"/>
                          </a:solidFill>
                          <a:latin typeface="+mj-lt"/>
                          <a:ea typeface="Verdana"/>
                          <a:cs typeface="+mn-cs"/>
                        </a:rPr>
                        <a:t>Excerpt</a:t>
                      </a:r>
                      <a:r>
                        <a:rPr lang="en-US" sz="1000" b="1" kern="1200" dirty="0">
                          <a:solidFill>
                            <a:schemeClr val="tx1"/>
                          </a:solidFill>
                          <a:latin typeface="+mj-lt"/>
                          <a:ea typeface="Verdana"/>
                          <a:cs typeface="+mn-cs"/>
                        </a:rPr>
                        <a:t>)</a:t>
                      </a:r>
                    </a:p>
                    <a:p>
                      <a:pPr lvl="1" marL="1079500" indent="-1079500" defTabSz="914400">
                        <a:lnSpc>
                          <a:spcPts val="1250"/>
                        </a:lnSpc>
                        <a:spcBef>
                          <a:spcPts val="1200"/>
                        </a:spcBef>
                        <a:buFont typeface="Arial"/>
                        <a:buNone/>
                        <a:tabLst>
                          <a:tab pos="1976438" algn="l"/>
                          <a:tab pos="11145838" algn="r"/>
                        </a:tabLst>
                      </a:pPr>
                      <a:r>
                        <a:rPr lang="en-GB" sz="1000" dirty="0"/>
                        <a:t/>
                      </a:r>
                      <a:r>
                        <a:rPr lang="en-GB" sz="1000" dirty="0"/>
                        <a:t/>
                      </a:r>
                      <a:r>
                        <a:rPr lang="en-GB" sz="1000" dirty="0"/>
                        <a:t/>
                      </a:r>
                      <a:r>
                        <a:rPr lang="en-GB" sz="1000" dirty="0"/>
                        <a:t/>
                      </a:r>
                      <a:r>
                        <a:rPr lang="en-US" sz="1000" dirty="0"/>
                        <a:t>2024 – </a:t>
                      </a:r>
                      <a:r>
                        <a:rPr lang="en-GB" sz="1000" dirty="0"/>
                        <a:t/>
                      </a:r>
                      <a:r>
                        <a:rPr lang="en-GB" sz="1000" dirty="0"/>
                        <a:t/>
                      </a:r>
                      <a:r>
                        <a:rPr lang="en-GB" sz="1000" dirty="0"/>
                        <a:t/>
                      </a:r>
                      <a:r>
                        <a:rPr lang="en-US" sz="1000" dirty="0"/>
                        <a:t>2024</a:t>
                      </a:r>
                      <a:r>
                        <a:rPr lang="en-GB" sz="1000" b="1" dirty="0"/>
                        <a:t/>
                      </a:r>
                      <a:r>
                        <a:rPr lang="en-GB" sz="1000" b="1" dirty="0"/>
                        <a:t/>
                      </a:r>
                      <a:r>
                        <a:rPr lang="en-GB" sz="1000" b="1" dirty="0"/>
                        <a:t/>
                      </a:r>
                      <a:r>
                        <a:rPr lang="en-GB" sz="1000" b="1" dirty="0"/>
                        <a:t/>
                      </a:r>
                      <a:r>
                        <a:rPr lang="en-US" sz="1000" b="1" dirty="0"/>
                        <a:t>DB Systel GmbH</a:t>
                      </a:r>
                      <a:r>
                        <a:rPr lang="en-US" sz="1000" dirty="0"/>
                        <a:t>: </a:t>
                      </a:r>
                      <a:r>
                        <a:rPr lang="en-GB" sz="1000" dirty="0"/>
                        <a:t/>
                      </a:r>
                      <a:r>
                        <a:rPr lang="en-GB" sz="1000" dirty="0"/>
                        <a:t/>
                      </a:r>
                      <a:r>
                        <a:rPr lang="en-GB" sz="1000" dirty="0"/>
                        <a:t/>
                      </a:r>
                      <a:r>
                        <a:rPr lang="en-US" sz="1000" dirty="0"/>
                        <a:t>Railway</a:t>
                      </a:r>
                    </a:p>
                    <a:p>
                      <a:pPr lvl="1" marL="1079500" indent="-1079500" defTabSz="914400">
                        <a:lnSpc>
                          <a:spcPts val="1250"/>
                        </a:lnSpc>
                        <a:spcBef>
                          <a:spcPts val="1200"/>
                        </a:spcBef>
                        <a:buFont typeface="Arial"/>
                        <a:buNone/>
                        <a:tabLst>
                          <a:tab pos="1976438" algn="l"/>
                          <a:tab pos="11145838" algn="r"/>
                        </a:tabLst>
                      </a:pPr>
                      <a:r>
                        <a:rPr lang="en-GB" sz="1000" dirty="0"/>
                        <a:t/>
                      </a:r>
                      <a:r>
                        <a:rPr lang="en-GB" sz="1000" dirty="0"/>
                        <a:t/>
                      </a:r>
                      <a:r>
                        <a:rPr lang="en-GB" sz="1000" dirty="0"/>
                        <a:t/>
                      </a:r>
                      <a:r>
                        <a:rPr lang="en-GB" sz="1000" dirty="0"/>
                        <a:t/>
                      </a:r>
                      <a:r>
                        <a:rPr lang="en-US" sz="1000" dirty="0"/>
                        <a:t>2021 - </a:t>
                      </a:r>
                      <a:r>
                        <a:rPr lang="en-GB" sz="1000" dirty="0"/>
                        <a:t/>
                      </a:r>
                      <a:r>
                        <a:rPr lang="en-GB" sz="1000" dirty="0"/>
                        <a:t/>
                      </a:r>
                      <a:r>
                        <a:rPr lang="en-GB" sz="1000" dirty="0"/>
                        <a:t/>
                      </a:r>
                      <a:r>
                        <a:rPr lang="en-US" sz="1000" dirty="0"/>
                        <a:t>2023</a:t>
                      </a:r>
                      <a:r>
                        <a:rPr lang="en-GB" sz="1000" b="1" kern="1200" dirty="0">
                          <a:solidFill>
                            <a:schemeClr val="tx1"/>
                          </a:solidFill>
                          <a:latin typeface="+mn-lt"/>
                          <a:ea typeface="+mn-ea"/>
                          <a:cs typeface="+mn-cs"/>
                        </a:rPr>
                        <a:t/>
                      </a:r>
                      <a:r>
                        <a:rPr lang="en-GB" sz="1000" b="1" kern="1200" dirty="0">
                          <a:solidFill>
                            <a:schemeClr val="tx1"/>
                          </a:solidFill>
                          <a:latin typeface="+mn-lt"/>
                          <a:ea typeface="+mn-ea"/>
                          <a:cs typeface="+mn-cs"/>
                        </a:rPr>
                        <a:t/>
                      </a:r>
                      <a:r>
                        <a:rPr lang="en-GB" sz="1000" b="1" kern="1200" dirty="0">
                          <a:solidFill>
                            <a:schemeClr val="tx1"/>
                          </a:solidFill>
                          <a:latin typeface="+mn-lt"/>
                          <a:ea typeface="+mn-ea"/>
                          <a:cs typeface="+mn-cs"/>
                        </a:rPr>
                        <a:t/>
                      </a:r>
                      <a:r>
                        <a:rPr lang="en-GB" sz="1000" b="1" kern="1200" dirty="0">
                          <a:solidFill>
                            <a:schemeClr val="tx1"/>
                          </a:solidFill>
                          <a:latin typeface="+mn-lt"/>
                          <a:ea typeface="+mn-ea"/>
                          <a:cs typeface="+mn-cs"/>
                        </a:rPr>
                        <a:t/>
                      </a:r>
                      <a:r>
                        <a:rPr lang="en-GB" sz="1000" b="1" kern="1200" dirty="0">
                          <a:solidFill>
                            <a:schemeClr val="tx1"/>
                          </a:solidFill>
                          <a:latin typeface="+mn-lt"/>
                          <a:ea typeface="+mn-ea"/>
                          <a:cs typeface="+mn-cs"/>
                        </a:rPr>
                        <a:t/>
                      </a:r>
                      <a:r>
                        <a:rPr lang="en-US" sz="1000" b="1" dirty="0"/>
                        <a:t>DB Cargo AG</a:t>
                      </a:r>
                      <a:r>
                        <a:rPr lang="en-US" sz="1000" dirty="0"/>
                        <a:t>: </a:t>
                      </a:r>
                      <a:r>
                        <a:rPr lang="en-GB" sz="1000" dirty="0"/>
                        <a:t/>
                      </a:r>
                      <a:r>
                        <a:rPr lang="en-GB" sz="1000" dirty="0"/>
                        <a:t/>
                      </a:r>
                      <a:r>
                        <a:rPr lang="en-GB" sz="1000" dirty="0"/>
                        <a:t/>
                      </a:r>
                      <a:r>
                        <a:rPr lang="en-US" sz="1000" dirty="0"/>
                        <a:t>Logistics</a:t>
                      </a:r>
                    </a:p>
                  </a:txBody>
                  <a:tcPr horzOverflow="overflow">
                    <a:lnL w="12700">
                      <a:noFill/>
                      <a:headEnd type="none"/>
                      <a:tailEnd type="none"/>
                    </a:lnL>
                    <a:lnR w="12700">
                      <a:noFill/>
                      <a:headEnd type="none"/>
                      <a:tailEnd type="none"/>
                    </a:lnR>
                    <a:lnT w="6350" cap="flat">
                      <a:solidFill>
                        <a:schemeClr val="tx1"/>
                      </a:solidFill>
                      <a:prstDash val="solid"/>
                      <a:round/>
                      <a:headEnd type="none" w="med" len="med"/>
                      <a:tailEnd type="none" w="med" len="med"/>
                    </a:lnT>
                    <a:lnB w="12700">
                      <a:noFill/>
                      <a:headEnd type="none"/>
                      <a:tailEnd type="none"/>
                    </a:lnB>
                    <a:lnTlToBr w="12700">
                      <a:noFill/>
                      <a:prstDash val="solid"/>
                      <a:headEnd type="none"/>
                      <a:tailEnd type="none"/>
                    </a:lnTlToBr>
                    <a:lnBlToTr w="12700">
                      <a:noFill/>
                      <a:prstDash val="solid"/>
                      <a:headEnd type="none"/>
                      <a:tailEnd type="none"/>
                    </a:lnBlToTr>
                  </a:tcPr>
                </a:tc>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7037&quot;&gt;&lt;version val=&quot;3312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Day&gt;&lt;m_bNumberIsYear val=&quot;0&quot;/&gt;&lt;m_strFormatTime&gt;%#d&lt;/m_strFormatTime&gt;&lt;m_yearfmt&gt;&lt;begin val=&quot;0&quot;/&gt;&lt;end val=&quot;4&quot;/&gt;&lt;/m_yearfmt&gt;&lt;/m_precDefaultDay&gt;&lt;m_precDefaultWeek&gt;&lt;m_bNumberIsYear val=&quot;0&quot;/&gt;&lt;m_strFormatTime&gt;%4&lt;/m_strFormatTime&gt;&lt;m_yearfmt&gt;&lt;begin val=&quot;0&quot;/&gt;&lt;end val=&quot;4&quot;/&gt;&lt;/m_yearfmt&gt;&lt;/m_precDefaultWeek&gt;&lt;m_precDefaultMonth&gt;&lt;m_yearfmt&gt;&lt;begin val=&quot;0&quot;/&gt;&lt;end val=&quot;4&quot;/&gt;&lt;/m_yearfmt&gt;&lt;/m_precDefaultMonth&gt;&lt;m_precDefaultQuarter&gt;&lt;m_yearfmt&gt;&lt;begin val=&quot;0&quot;/&gt;&lt;end val=&quot;4&quot;/&gt;&lt;/m_yearfmt&gt;&lt;/m_precDefaultQuarter&gt;&lt;m_precDefaultYear&gt;&lt;m_bNumberIsYear val=&quot;0&quot;/&gt;&lt;m_strFormatTime&gt;%Y&lt;/m_strFormatTime&gt;&lt;m_yearfmt&gt;&lt;begin val=&quot;0&quot;/&gt;&lt;end val=&quot;0&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2&quot;&gt;&lt;elem m_fUsage=&quot;1.81000000000000005329E+00&quot;&gt;&lt;m_msothmcolidx val=&quot;0&quot;/&gt;&lt;m_rgb r=&quot;9F&quot; g=&quot;C4&quot; b=&quot;FF&quot;/&gt;&lt;/elem&gt;&lt;elem m_fUsage=&quot;1.62900000000000000355E+00&quot;&gt;&lt;m_msothmcolidx val=&quot;0&quot;/&gt;&lt;m_rgb r=&quot;FC&quot; g=&quot;CB&quot; b=&quot;7A&quot;/&gt;&lt;/elem&gt;&lt;/m_vecMRU&gt;&lt;/m_mruColor&gt;&lt;m_eweekdayFirstOfWeek val=&quot;2&quot;/&gt;&lt;m_eweekdayFirstOfWorkweek val=&quot;2&quot;/&gt;&lt;m_eweekdayFirstOfWeekend val=&quot;7&quot;/&gt;&lt;/CPresentation&gt;&lt;/root&gt;"/>
  <p:tag name="EE4P_STYLE_ID" val="6cd991bf-f022-4378-96e7-2c338aeb3f5a"/>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EE4P_TEMPLATESTYLE" val="17"/>
</p:tagLst>
</file>

<file path=ppt/tags/tag26.xml><?xml version="1.0" encoding="utf-8"?>
<p:tagLst xmlns:a="http://schemas.openxmlformats.org/drawingml/2006/main" xmlns:r="http://schemas.openxmlformats.org/officeDocument/2006/relationships" xmlns:p="http://schemas.openxmlformats.org/presentationml/2006/main">
  <p:tag name="EE4P_TEMPLATESTYLE" val="17"/>
</p:tagLst>
</file>

<file path=ppt/tags/tag27.xml><?xml version="1.0" encoding="utf-8"?>
<p:tagLst xmlns:a="http://schemas.openxmlformats.org/drawingml/2006/main" xmlns:r="http://schemas.openxmlformats.org/officeDocument/2006/relationships" xmlns:p="http://schemas.openxmlformats.org/presentationml/2006/main">
  <p:tag name="EE4P_TEMPLATESTYLE" val="17"/>
</p:tagLst>
</file>

<file path=ppt/tags/tag28.xml><?xml version="1.0" encoding="utf-8"?>
<p:tagLst xmlns:a="http://schemas.openxmlformats.org/drawingml/2006/main" xmlns:r="http://schemas.openxmlformats.org/officeDocument/2006/relationships" xmlns:p="http://schemas.openxmlformats.org/presentationml/2006/main">
  <p:tag name="EE4P_TEMPLATESTYLE" val="17"/>
</p:tagLst>
</file>

<file path=ppt/tags/tag29.xml><?xml version="1.0" encoding="utf-8"?>
<p:tagLst xmlns:a="http://schemas.openxmlformats.org/drawingml/2006/main" xmlns:r="http://schemas.openxmlformats.org/officeDocument/2006/relationships" xmlns:p="http://schemas.openxmlformats.org/presentationml/2006/main">
  <p:tag name="EE4P_TEMPLATESTYLE" val="17"/>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TEMPLATESTYLE" val="17"/>
</p:tagLst>
</file>

<file path=ppt/tags/tag31.xml><?xml version="1.0" encoding="utf-8"?>
<p:tagLst xmlns:a="http://schemas.openxmlformats.org/drawingml/2006/main" xmlns:r="http://schemas.openxmlformats.org/officeDocument/2006/relationships" xmlns:p="http://schemas.openxmlformats.org/presentationml/2006/main">
  <p:tag name="EE4P_TEMPLATESTYLE" val="17"/>
</p:tagLst>
</file>

<file path=ppt/tags/tag32.xml><?xml version="1.0" encoding="utf-8"?>
<p:tagLst xmlns:a="http://schemas.openxmlformats.org/drawingml/2006/main" xmlns:r="http://schemas.openxmlformats.org/officeDocument/2006/relationships" xmlns:p="http://schemas.openxmlformats.org/presentationml/2006/main">
  <p:tag name="EE4P_TEMPLATESTYLE" val="17"/>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EE4P_TEMPLATESTYLE" val="17"/>
</p:tagLst>
</file>

<file path=ppt/tags/tag35.xml><?xml version="1.0" encoding="utf-8"?>
<p:tagLst xmlns:a="http://schemas.openxmlformats.org/drawingml/2006/main" xmlns:r="http://schemas.openxmlformats.org/officeDocument/2006/relationships" xmlns:p="http://schemas.openxmlformats.org/presentationml/2006/main">
  <p:tag name="EE4P_TEMPLATESTYLE" val="17"/>
</p:tagLst>
</file>

<file path=ppt/tags/tag36.xml><?xml version="1.0" encoding="utf-8"?>
<p:tagLst xmlns:a="http://schemas.openxmlformats.org/drawingml/2006/main" xmlns:r="http://schemas.openxmlformats.org/officeDocument/2006/relationships" xmlns:p="http://schemas.openxmlformats.org/presentationml/2006/main">
  <p:tag name="EE4P_TEMPLATESTYLE" val="17"/>
</p:tagLst>
</file>

<file path=ppt/tags/tag37.xml><?xml version="1.0" encoding="utf-8"?>
<p:tagLst xmlns:a="http://schemas.openxmlformats.org/drawingml/2006/main" xmlns:r="http://schemas.openxmlformats.org/officeDocument/2006/relationships" xmlns:p="http://schemas.openxmlformats.org/presentationml/2006/main">
  <p:tag name="EE4P_TEMPLATESTYLE" val="17"/>
</p:tagLst>
</file>

<file path=ppt/tags/tag38.xml><?xml version="1.0" encoding="utf-8"?>
<p:tagLst xmlns:a="http://schemas.openxmlformats.org/drawingml/2006/main" xmlns:r="http://schemas.openxmlformats.org/officeDocument/2006/relationships" xmlns:p="http://schemas.openxmlformats.org/presentationml/2006/main">
  <p:tag name="EE4P_TEMPLATESTYLE" val="17"/>
</p:tagLst>
</file>

<file path=ppt/tags/tag39.xml><?xml version="1.0" encoding="utf-8"?>
<p:tagLst xmlns:a="http://schemas.openxmlformats.org/drawingml/2006/main" xmlns:r="http://schemas.openxmlformats.org/officeDocument/2006/relationships" xmlns:p="http://schemas.openxmlformats.org/presentationml/2006/main">
  <p:tag name="EE4P_TEMPLATESTYLE" val="17"/>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EE4P_TEMPLATESTYLE" val="17"/>
</p:tagLst>
</file>

<file path=ppt/tags/tag41.xml><?xml version="1.0" encoding="utf-8"?>
<p:tagLst xmlns:a="http://schemas.openxmlformats.org/drawingml/2006/main" xmlns:r="http://schemas.openxmlformats.org/officeDocument/2006/relationships" xmlns:p="http://schemas.openxmlformats.org/presentationml/2006/main">
  <p:tag name="EE4P_TEMPLATESTYLE" val="17"/>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eraneos">
  <a:themeElements>
    <a:clrScheme name="eraneos">
      <a:dk1>
        <a:srgbClr val="000000"/>
      </a:dk1>
      <a:lt1>
        <a:srgbClr val="FFFFFF"/>
      </a:lt1>
      <a:dk2>
        <a:srgbClr val="000000"/>
      </a:dk2>
      <a:lt2>
        <a:srgbClr val="FFFFFF"/>
      </a:lt2>
      <a:accent1>
        <a:srgbClr val="ECECEC"/>
      </a:accent1>
      <a:accent2>
        <a:srgbClr val="FAA61A"/>
      </a:accent2>
      <a:accent3>
        <a:srgbClr val="20B6FF"/>
      </a:accent3>
      <a:accent4>
        <a:srgbClr val="0464FF"/>
      </a:accent4>
      <a:accent5>
        <a:srgbClr val="DD4964"/>
      </a:accent5>
      <a:accent6>
        <a:srgbClr val="1AAB8E"/>
      </a:accent6>
      <a:hlink>
        <a:srgbClr val="0464FF"/>
      </a:hlink>
      <a:folHlink>
        <a:srgbClr val="20B6FF"/>
      </a:folHlink>
    </a:clrScheme>
    <a:fontScheme name="eraneos">
      <a:majorFont>
        <a:latin typeface="Verdana"/>
        <a:ea typeface=""/>
        <a:cs typeface=""/>
      </a:majorFont>
      <a:minorFont>
        <a:latin typeface="Verdan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theme>
</file>

<file path=ppt/theme/theme2.xml><?xml version="1.0" encoding="utf-8"?>
<a:theme xmlns:a="http://schemas.openxmlformats.org/drawingml/2006/main" name="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theme>
</file>

<file path=ppt/theme/theme3.xml><?xml version="1.0" encoding="utf-8"?>
<a:theme xmlns:a="http://schemas.openxmlformats.org/drawingml/2006/main" name="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B21E1D8436BD84DA855ABD71A10EDE0" ma:contentTypeVersion="13" ma:contentTypeDescription="Create a new document." ma:contentTypeScope="" ma:versionID="7efce088930c943b355328fa1a661f7b">
  <xsd:schema xmlns:xsd="http://www.w3.org/2001/XMLSchema" xmlns:xs="http://www.w3.org/2001/XMLSchema" xmlns:p="http://schemas.microsoft.com/office/2006/metadata/properties" xmlns:ns2="9a455154-f1f6-469e-8b4f-ab59996a8e9d" xmlns:ns3="eadeba5d-1be1-4e82-bbf2-eee3b72eecf6" targetNamespace="http://schemas.microsoft.com/office/2006/metadata/properties" ma:root="true" ma:fieldsID="7449b89e346c9ace23b11310ff07a8dc" ns2:_="" ns3:_="">
    <xsd:import namespace="9a455154-f1f6-469e-8b4f-ab59996a8e9d"/>
    <xsd:import namespace="eadeba5d-1be1-4e82-bbf2-eee3b72eecf6"/>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MediaServiceOCR"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455154-f1f6-469e-8b4f-ab59996a8e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4d160e31-efaf-4fd8-a064-4ad3d25cc0bf"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deba5d-1be1-4e82-bbf2-eee3b72eecf6"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c543fac-e328-43e7-8334-94ba3681ffc8}" ma:internalName="TaxCatchAll" ma:showField="CatchAllData" ma:web="eadeba5d-1be1-4e82-bbf2-eee3b72eecf6">
      <xsd:complexType>
        <xsd:complexContent>
          <xsd:extension base="dms:MultiChoiceLookup">
            <xsd:sequence>
              <xsd:element name="Value" type="dms:Lookup" maxOccurs="unbounded" minOccurs="0" nillable="true"/>
            </xsd:sequence>
          </xsd:extension>
        </xsd:complexContent>
      </xsd:complexType>
    </xsd:element>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eadeba5d-1be1-4e82-bbf2-eee3b72eecf6">
      <UserInfo>
        <DisplayName>Jan Laudi</DisplayName>
        <AccountId>12</AccountId>
        <AccountType/>
      </UserInfo>
      <UserInfo>
        <DisplayName>Florian Stumpf</DisplayName>
        <AccountId>13</AccountId>
        <AccountType/>
      </UserInfo>
    </SharedWithUsers>
    <lcf76f155ced4ddcb4097134ff3c332f xmlns="9a455154-f1f6-469e-8b4f-ab59996a8e9d">
      <Terms xmlns="http://schemas.microsoft.com/office/infopath/2007/PartnerControls"/>
    </lcf76f155ced4ddcb4097134ff3c332f>
    <TaxCatchAll xmlns="eadeba5d-1be1-4e82-bbf2-eee3b72eecf6" xsi:nil="true"/>
  </documentManagement>
</p:properties>
</file>

<file path=customXml/itemProps1.xml><?xml version="1.0" encoding="utf-8"?>
<ds:datastoreItem xmlns:ds="http://schemas.openxmlformats.org/officeDocument/2006/customXml" ds:itemID="{E1C1C721-1279-4CD1-9F64-5160F4069A56}">
  <ds:schemaRefs>
    <ds:schemaRef ds:uri="9a455154-f1f6-469e-8b4f-ab59996a8e9d"/>
    <ds:schemaRef ds:uri="eadeba5d-1be1-4e82-bbf2-eee3b72eecf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B6B7BE2-63AD-4C37-AC44-F0E4FC348E24}">
  <ds:schemaRefs>
    <ds:schemaRef ds:uri="http://schemas.microsoft.com/sharepoint/v3/contenttype/forms"/>
  </ds:schemaRefs>
</ds:datastoreItem>
</file>

<file path=customXml/itemProps3.xml><?xml version="1.0" encoding="utf-8"?>
<ds:datastoreItem xmlns:ds="http://schemas.openxmlformats.org/officeDocument/2006/customXml" ds:itemID="{5626B806-0237-4942-A1FD-5C97285908C2}">
  <ds:schemaRefs>
    <ds:schemaRef ds:uri="http://schemas.microsoft.com/office/2006/metadata/properties"/>
    <ds:schemaRef ds:uri="http://www.w3.org/XML/1998/namespace"/>
    <ds:schemaRef ds:uri="http://purl.org/dc/terms/"/>
    <ds:schemaRef ds:uri="http://schemas.openxmlformats.org/package/2006/metadata/core-properties"/>
    <ds:schemaRef ds:uri="eadeba5d-1be1-4e82-bbf2-eee3b72eecf6"/>
    <ds:schemaRef ds:uri="http://schemas.microsoft.com/office/2006/documentManagement/types"/>
    <ds:schemaRef ds:uri="http://purl.org/dc/dcmitype/"/>
    <ds:schemaRef ds:uri="http://schemas.microsoft.com/office/infopath/2007/PartnerControls"/>
    <ds:schemaRef ds:uri="9a455154-f1f6-469e-8b4f-ab59996a8e9d"/>
    <ds:schemaRef ds:uri="http://purl.org/dc/elements/1.1/"/>
  </ds:schemaRefs>
</ds:datastoreItem>
</file>

<file path=docProps/app.xml><?xml version="1.0" encoding="utf-8"?>
<Properties xmlns="http://schemas.openxmlformats.org/officeDocument/2006/extended-properties">
  <Application>Microsoft Office PowerPoint</Application>
  <Characters>0</Characters>
  <Company/>
  <Lines>0</Lines>
  <MMClips>0</MMClips>
  <Notes>1</Notes>
  <Pages>0</Pages>
  <Paragraphs>41</Paragraphs>
  <PresentationFormat>Widescreen</PresentationFormat>
  <Template>Benutzerdefiniertes Design</Template>
  <HiddenSlides>0</HiddenSlides>
  <LinksUpToDate>false</LinksUpToDate>
  <ScaleCrop>false</ScaleCrop>
  <Slides>1</Slides>
  <TotalTime>0</TotalTime>
  <Words>557</Words>
  <AppVersion>12.0000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creator/>
  <cp:lastModifiedBy>Martin Arnold</cp:lastModifiedBy>
  <dcterms:created xsi:type="dcterms:W3CDTF">2022-05-17T11:57:12Z</dcterms:created>
  <dcterms:modified xsi:type="dcterms:W3CDTF">2024-01-17T05:10:45Z</dcterms:modified>
  <cp:revision>3</cp:revision>
  <dc:title>Company Profile</dc:title>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str>0x0101007B21E1D8436BD84DA855ABD71A10EDE0</vt:lpstr>
  </property>
  <property fmtid="{D5CDD505-2E9C-101B-9397-08002B2CF9AE}" pid="3" name="MediaServiceImageTags">
    <vt:lpstr/>
  </property>
  <property fmtid="{D5CDD505-2E9C-101B-9397-08002B2CF9AE}" pid="4" name="CoPTopic">
    <vt:lpstr/>
  </property>
  <property fmtid="{D5CDD505-2E9C-101B-9397-08002B2CF9AE}" pid="5" name="MSIP_Label_defa4170-0d19-0005-0004-bc88714345d2_Enabled">
    <vt:lpstr>true</vt:lpstr>
  </property>
  <property fmtid="{D5CDD505-2E9C-101B-9397-08002B2CF9AE}" pid="6" name="MSIP_Label_defa4170-0d19-0005-0004-bc88714345d2_SetDate">
    <vt:lpstr>2023-03-02T17:02:13Z</vt:lpstr>
  </property>
  <property fmtid="{D5CDD505-2E9C-101B-9397-08002B2CF9AE}" pid="7" name="MSIP_Label_defa4170-0d19-0005-0004-bc88714345d2_Method">
    <vt:lpstr>Standard</vt:lpstr>
  </property>
  <property fmtid="{D5CDD505-2E9C-101B-9397-08002B2CF9AE}" pid="8" name="MSIP_Label_defa4170-0d19-0005-0004-bc88714345d2_Name">
    <vt:lpstr>defa4170-0d19-0005-0004-bc88714345d2</vt:lpstr>
  </property>
  <property fmtid="{D5CDD505-2E9C-101B-9397-08002B2CF9AE}" pid="9" name="MSIP_Label_defa4170-0d19-0005-0004-bc88714345d2_SiteId">
    <vt:lpstr>213a6ca3-4808-4047-8aca-814d2cde4474</vt:lpstr>
  </property>
  <property fmtid="{D5CDD505-2E9C-101B-9397-08002B2CF9AE}" pid="10" name="MSIP_Label_defa4170-0d19-0005-0004-bc88714345d2_ActionId">
    <vt:lpstr>543a8603-b1f1-4ff1-99ed-291a354efb7f</vt:lpstr>
  </property>
  <property fmtid="{D5CDD505-2E9C-101B-9397-08002B2CF9AE}" pid="11" name="MSIP_Label_defa4170-0d19-0005-0004-bc88714345d2_ContentBits">
    <vt:lpstr>0</vt:lpstr>
  </property>
  <property fmtid="{D5CDD505-2E9C-101B-9397-08002B2CF9AE}" pid="12" name="Order">
    <vt:lpstr>857100.000000000</vt:lpstr>
  </property>
  <property fmtid="{D5CDD505-2E9C-101B-9397-08002B2CF9AE}" pid="13" name="ComplianceAssetId">
    <vt:lpstr/>
  </property>
  <property fmtid="{D5CDD505-2E9C-101B-9397-08002B2CF9AE}" pid="14" name="_ExtendedDescription">
    <vt:lpstr/>
  </property>
  <property fmtid="{D5CDD505-2E9C-101B-9397-08002B2CF9AE}" pid="15" name="TriggerFlowInfo">
    <vt:lpstr/>
  </property>
  <property fmtid="{D5CDD505-2E9C-101B-9397-08002B2CF9AE}" pid="16" name="xd_ProgID">
    <vt:lpstr/>
  </property>
  <property fmtid="{D5CDD505-2E9C-101B-9397-08002B2CF9AE}" pid="17" name="TemplateUrl">
    <vt:lpstr/>
  </property>
  <property fmtid="{D5CDD505-2E9C-101B-9397-08002B2CF9AE}" pid="18" name="xd_Signature">
    <vt:lpstr/>
  </property>
  <property fmtid="{D5CDD505-2E9C-101B-9397-08002B2CF9AE}" pid="19" name="SharedWithUsers">
    <vt:lpstr>71;#Jan Laudi;#32;#Florian Stumpf</vt:lpstr>
  </property>
</Properties>
</file>