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jpeg" ContentType="image/jpeg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4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1" r:id="rId4"/>
  </p:sldMasterIdLst>
  <p:notesMasterIdLst>
    <p:notesMasterId r:id="rId6"/>
  </p:notesMasterIdLst>
  <p:handoutMasterIdLst>
    <p:handoutMasterId r:id="rId7"/>
  </p:handoutMasterIdLst>
  <p:sldIdLst>
    <p:sldId id="2147474649" r:id="rId5"/>
  </p:sldIdLst>
  <p:sldSz cx="12192000" cy="6858000" type="custom"/>
  <p:notesSz cx="6858000" cy="9144000"/>
  <p:defaultTextStyle>
    <a:defPPr defTabSz="914400">
      <a:defRPr lang="de-DE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/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2B0C0C-A739-C0BD-AD1C-F9F19787D13A}" name="Daniel Krempels" initials="DK" userId="Daniel Krempels" providerId="None"/>
  <p188:author id="{F9833424-AB1C-1AE6-D3CF-5D0B18CF7934}" name="Helena Cebrian" initials="HC" userId="S::helena.cebrian@eraneos.com::5822ae6b-75aa-4d17-b6d1-f16d01d31a6c" providerId="AD"/>
  <p188:author id="{EBC5F2A9-B20A-E6B6-DA80-6EC6622C381A}" name="Christian Mauz" initials="CM" userId="S::christian.mauz@eraneos.com::e42248fd-9db5-4a9e-b24b-c51dc746b07a" providerId="AD"/>
  <p188:author id="{2F2461E0-5264-86E9-18AA-3333E85DE62F}" name="Christiane Köth" initials="CK" userId="S::christiane.koeth@eraneos.com::7725fd16-e6d4-4c27-bbcc-61ea21551e59" providerId="AD"/>
  <p188:author id="{015498F1-46D9-37FD-9AC5-BE64D460E545}" name="Mirjam de Munnik" initials="MdM" userId="S::mirjam.de.munnik@eraneos.com::d2a3f336-0830-4762-a05d-59b01094011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idt, Benjamin" initials="KB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6F6F6"/>
    <a:srgbClr val="ECECEC"/>
    <a:srgbClr val="000000"/>
    <a:srgbClr val="E8E8E8"/>
    <a:srgbClr val="BFBFBF"/>
    <a:srgbClr val="0364FF"/>
    <a:srgbClr val="F2F5F7"/>
    <a:srgbClr val="FFCC00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tags" Target="tags/tag1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handoutMaster" Target="handoutMasters/handoutMaster1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microsoft.com/office/2018/10/relationships/authors" Target="authors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commentAuthors" Target="commentAuthors.xml" /><Relationship Id="rId14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Arnold" userId="f0c94aa7-e355-4bf9-82b8-d2c2725ffbc9" providerId="ADAL" clId="{D9F60470-548C-479E-B3AA-F56D3762EEA6}"/>
    <pc:docChg chg="undo custSel modSld">
      <pc:chgData name="Martin Arnold" userId="f0c94aa7-e355-4bf9-82b8-d2c2725ffbc9" providerId="ADAL" clId="{D9F60470-548C-479E-B3AA-F56D3762EEA6}" dt="2023-11-07T11:47:20.749" v="374" actId="20577"/>
      <pc:docMkLst>
        <pc:docMk/>
      </pc:docMkLst>
      <pc:sldChg chg="addSp delSp modSp mod">
        <pc:chgData name="Martin Arnold" userId="f0c94aa7-e355-4bf9-82b8-d2c2725ffbc9" providerId="ADAL" clId="{D9F60470-548C-479E-B3AA-F56D3762EEA6}" dt="2023-11-07T11:47:20.749" v="374" actId="20577"/>
        <pc:sldMkLst>
          <pc:docMk/>
          <pc:sldMk cId="1927936211" sldId="2147474649"/>
        </pc:sldMkLst>
        <pc:spChg chg="add del mod">
          <ac:chgData name="Martin Arnold" userId="f0c94aa7-e355-4bf9-82b8-d2c2725ffbc9" providerId="ADAL" clId="{D9F60470-548C-479E-B3AA-F56D3762EEA6}" dt="2023-11-07T10:07:50.564" v="58" actId="478"/>
          <ac:spMkLst>
            <pc:docMk/>
            <pc:sldMk cId="1927936211" sldId="2147474649"/>
            <ac:spMk id="4" creationId="{EB37B596-270D-2C61-5041-C9D4DF7B71B4}"/>
          </ac:spMkLst>
        </pc:spChg>
        <pc:spChg chg="add del mod">
          <ac:chgData name="Martin Arnold" userId="f0c94aa7-e355-4bf9-82b8-d2c2725ffbc9" providerId="ADAL" clId="{D9F60470-548C-479E-B3AA-F56D3762EEA6}" dt="2023-11-07T10:09:12.179" v="61" actId="478"/>
          <ac:spMkLst>
            <pc:docMk/>
            <pc:sldMk cId="1927936211" sldId="2147474649"/>
            <ac:spMk id="5" creationId="{CB6E1100-3CF3-3E10-1EC7-81ACC5525DB1}"/>
          </ac:spMkLst>
        </pc:spChg>
        <pc:spChg chg="del mod">
          <ac:chgData name="Martin Arnold" userId="f0c94aa7-e355-4bf9-82b8-d2c2725ffbc9" providerId="ADAL" clId="{D9F60470-548C-479E-B3AA-F56D3762EEA6}" dt="2023-11-07T10:27:13.250" v="204" actId="478"/>
          <ac:spMkLst>
            <pc:docMk/>
            <pc:sldMk cId="1927936211" sldId="2147474649"/>
            <ac:spMk id="8" creationId="{FFA05B00-4F8A-0BB4-8084-F6605D28455A}"/>
          </ac:spMkLst>
        </pc:spChg>
        <pc:spChg chg="mod">
          <ac:chgData name="Martin Arnold" userId="f0c94aa7-e355-4bf9-82b8-d2c2725ffbc9" providerId="ADAL" clId="{D9F60470-548C-479E-B3AA-F56D3762EEA6}" dt="2023-11-07T11:47:20.749" v="374" actId="20577"/>
          <ac:spMkLst>
            <pc:docMk/>
            <pc:sldMk cId="1927936211" sldId="2147474649"/>
            <ac:spMk id="9" creationId="{AA49A539-A0B8-6CFA-B235-8555F79BB640}"/>
          </ac:spMkLst>
        </pc:spChg>
        <pc:spChg chg="del mod">
          <ac:chgData name="Martin Arnold" userId="f0c94aa7-e355-4bf9-82b8-d2c2725ffbc9" providerId="ADAL" clId="{D9F60470-548C-479E-B3AA-F56D3762EEA6}" dt="2023-11-07T10:23:34.767" v="111" actId="478"/>
          <ac:spMkLst>
            <pc:docMk/>
            <pc:sldMk cId="1927936211" sldId="2147474649"/>
            <ac:spMk id="11" creationId="{AB0C5E43-AF57-7879-4D01-BEE9443701BF}"/>
          </ac:spMkLst>
        </pc:spChg>
        <pc:spChg chg="del mod">
          <ac:chgData name="Martin Arnold" userId="f0c94aa7-e355-4bf9-82b8-d2c2725ffbc9" providerId="ADAL" clId="{D9F60470-548C-479E-B3AA-F56D3762EEA6}" dt="2023-11-07T10:27:11.002" v="203" actId="478"/>
          <ac:spMkLst>
            <pc:docMk/>
            <pc:sldMk cId="1927936211" sldId="2147474649"/>
            <ac:spMk id="14" creationId="{9DBFFAB6-D634-E0C5-4855-B8EF2F594AB7}"/>
          </ac:spMkLst>
        </pc:spChg>
        <pc:spChg chg="mod">
          <ac:chgData name="Martin Arnold" userId="f0c94aa7-e355-4bf9-82b8-d2c2725ffbc9" providerId="ADAL" clId="{D9F60470-548C-479E-B3AA-F56D3762EEA6}" dt="2023-11-07T09:53:16.238" v="2"/>
          <ac:spMkLst>
            <pc:docMk/>
            <pc:sldMk cId="1927936211" sldId="2147474649"/>
            <ac:spMk id="18" creationId="{6C1AFF16-7A65-4150-B5AE-D99F976C1E67}"/>
          </ac:spMkLst>
        </pc:spChg>
        <pc:spChg chg="mod">
          <ac:chgData name="Martin Arnold" userId="f0c94aa7-e355-4bf9-82b8-d2c2725ffbc9" providerId="ADAL" clId="{D9F60470-548C-479E-B3AA-F56D3762EEA6}" dt="2023-11-07T09:55:12.049" v="11" actId="20577"/>
          <ac:spMkLst>
            <pc:docMk/>
            <pc:sldMk cId="1927936211" sldId="2147474649"/>
            <ac:spMk id="19" creationId="{BE6FC3D2-CB5B-45C4-BCC0-56DAD5AA2303}"/>
          </ac:spMkLst>
        </pc:spChg>
        <pc:graphicFrameChg chg="add del mod modGraphic">
          <ac:chgData name="Martin Arnold" userId="f0c94aa7-e355-4bf9-82b8-d2c2725ffbc9" providerId="ADAL" clId="{D9F60470-548C-479E-B3AA-F56D3762EEA6}" dt="2023-11-07T10:35:28.371" v="265" actId="478"/>
          <ac:graphicFrameMkLst>
            <pc:docMk/>
            <pc:sldMk cId="1927936211" sldId="2147474649"/>
            <ac:graphicFrameMk id="3" creationId="{E7CD385D-3C24-5686-2E02-3595AB5771BB}"/>
          </ac:graphicFrameMkLst>
        </pc:graphicFrameChg>
        <pc:graphicFrameChg chg="add mod modGraphic">
          <ac:chgData name="Martin Arnold" userId="f0c94aa7-e355-4bf9-82b8-d2c2725ffbc9" providerId="ADAL" clId="{D9F60470-548C-479E-B3AA-F56D3762EEA6}" dt="2023-11-07T11:46:51.600" v="328" actId="20577"/>
          <ac:graphicFrameMkLst>
            <pc:docMk/>
            <pc:sldMk cId="1927936211" sldId="2147474649"/>
            <ac:graphicFrameMk id="4" creationId="{C0D650CE-37FC-5E01-B77E-C3F66ABDED00}"/>
          </ac:graphicFrameMkLst>
        </pc:graphicFrameChg>
        <pc:picChg chg="add del mod">
          <ac:chgData name="Martin Arnold" userId="f0c94aa7-e355-4bf9-82b8-d2c2725ffbc9" providerId="ADAL" clId="{D9F60470-548C-479E-B3AA-F56D3762EEA6}" dt="2023-11-07T10:12:32.289" v="71" actId="478"/>
          <ac:picMkLst>
            <pc:docMk/>
            <pc:sldMk cId="1927936211" sldId="2147474649"/>
            <ac:picMk id="3" creationId="{7B581036-083D-30EC-C094-B2485A9CE4E0}"/>
          </ac:picMkLst>
        </pc:picChg>
        <pc:picChg chg="add del mod">
          <ac:chgData name="Martin Arnold" userId="f0c94aa7-e355-4bf9-82b8-d2c2725ffbc9" providerId="ADAL" clId="{D9F60470-548C-479E-B3AA-F56D3762EEA6}" dt="2023-11-07T10:12:53.888" v="74" actId="478"/>
          <ac:picMkLst>
            <pc:docMk/>
            <pc:sldMk cId="1927936211" sldId="2147474649"/>
            <ac:picMk id="5" creationId="{C4483B5D-DB95-31A2-3A77-0E2C75D170A6}"/>
          </ac:picMkLst>
        </pc:picChg>
        <pc:picChg chg="add del mod">
          <ac:chgData name="Martin Arnold" userId="f0c94aa7-e355-4bf9-82b8-d2c2725ffbc9" providerId="ADAL" clId="{D9F60470-548C-479E-B3AA-F56D3762EEA6}" dt="2023-11-07T10:12:33.904" v="72" actId="478"/>
          <ac:picMkLst>
            <pc:docMk/>
            <pc:sldMk cId="1927936211" sldId="2147474649"/>
            <ac:picMk id="7" creationId="{C449DAFF-1A03-C7D9-502D-29051EA4C475}"/>
          </ac:picMkLst>
        </pc:picChg>
        <pc:picChg chg="add mod">
          <ac:chgData name="Martin Arnold" userId="f0c94aa7-e355-4bf9-82b8-d2c2725ffbc9" providerId="ADAL" clId="{D9F60470-548C-479E-B3AA-F56D3762EEA6}" dt="2023-11-07T10:15:43.778" v="80" actId="962"/>
          <ac:picMkLst>
            <pc:docMk/>
            <pc:sldMk cId="1927936211" sldId="2147474649"/>
            <ac:picMk id="10" creationId="{C14F660B-E0D2-18A4-700C-FD5E3EE5F7F3}"/>
          </ac:picMkLst>
        </pc:picChg>
        <pc:picChg chg="del mod">
          <ac:chgData name="Martin Arnold" userId="f0c94aa7-e355-4bf9-82b8-d2c2725ffbc9" providerId="ADAL" clId="{D9F60470-548C-479E-B3AA-F56D3762EEA6}" dt="2023-11-07T10:07:44.410" v="57" actId="478"/>
          <ac:picMkLst>
            <pc:docMk/>
            <pc:sldMk cId="1927936211" sldId="2147474649"/>
            <ac:picMk id="16" creationId="{0A377195-F062-40AB-BA17-AA60FD7E190B}"/>
          </ac:picMkLst>
        </pc:picChg>
        <pc:cxnChg chg="del">
          <ac:chgData name="Martin Arnold" userId="f0c94aa7-e355-4bf9-82b8-d2c2725ffbc9" providerId="ADAL" clId="{D9F60470-548C-479E-B3AA-F56D3762EEA6}" dt="2023-11-07T10:24:02.829" v="114" actId="478"/>
          <ac:cxnSpMkLst>
            <pc:docMk/>
            <pc:sldMk cId="1927936211" sldId="2147474649"/>
            <ac:cxnSpMk id="12" creationId="{6444F7B4-DE57-D6C6-D980-C0ED10804DFB}"/>
          </ac:cxnSpMkLst>
        </pc:cxnChg>
        <pc:cxnChg chg="del">
          <ac:chgData name="Martin Arnold" userId="f0c94aa7-e355-4bf9-82b8-d2c2725ffbc9" providerId="ADAL" clId="{D9F60470-548C-479E-B3AA-F56D3762EEA6}" dt="2023-11-07T10:27:18.291" v="205" actId="478"/>
          <ac:cxnSpMkLst>
            <pc:docMk/>
            <pc:sldMk cId="1927936211" sldId="2147474649"/>
            <ac:cxnSpMk id="13" creationId="{9F55D0DB-115D-76C4-CB17-F280712C0D5B}"/>
          </ac:cxnSpMkLst>
        </pc:cxnChg>
        <pc:cxnChg chg="del">
          <ac:chgData name="Martin Arnold" userId="f0c94aa7-e355-4bf9-82b8-d2c2725ffbc9" providerId="ADAL" clId="{D9F60470-548C-479E-B3AA-F56D3762EEA6}" dt="2023-11-07T10:40:04.936" v="269" actId="478"/>
          <ac:cxnSpMkLst>
            <pc:docMk/>
            <pc:sldMk cId="1927936211" sldId="2147474649"/>
            <ac:cxnSpMk id="15" creationId="{CC5C7499-6FAE-ECB6-7299-6FDC075B6A17}"/>
          </ac:cxnSpMkLst>
        </pc:cxnChg>
      </pc:sldChg>
    </pc:docChg>
  </pc:docChgLst>
  <pc:docChgLst>
    <pc:chgData name="Martin Arnold" userId="f0c94aa7-e355-4bf9-82b8-d2c2725ffbc9" providerId="ADAL" clId="{D67E9E8A-1CF8-40EA-8159-7EB290AB95DA}"/>
    <pc:docChg chg="modMainMaster">
      <pc:chgData name="Martin Arnold" userId="f0c94aa7-e355-4bf9-82b8-d2c2725ffbc9" providerId="ADAL" clId="{D67E9E8A-1CF8-40EA-8159-7EB290AB95DA}" dt="2024-01-17T05:10:38.667" v="11" actId="20577"/>
      <pc:docMkLst>
        <pc:docMk/>
      </pc:docMkLst>
      <pc:sldMasterChg chg="modSldLayout">
        <pc:chgData name="Martin Arnold" userId="f0c94aa7-e355-4bf9-82b8-d2c2725ffbc9" providerId="ADAL" clId="{D67E9E8A-1CF8-40EA-8159-7EB290AB95DA}" dt="2024-01-17T05:10:38.667" v="11" actId="20577"/>
        <pc:sldMasterMkLst>
          <pc:docMk/>
          <pc:sldMasterMk cId="315210669" sldId="2147483891"/>
        </pc:sldMasterMkLst>
        <pc:sldLayoutChg chg="modSp mod">
          <pc:chgData name="Martin Arnold" userId="f0c94aa7-e355-4bf9-82b8-d2c2725ffbc9" providerId="ADAL" clId="{D67E9E8A-1CF8-40EA-8159-7EB290AB95DA}" dt="2024-01-17T05:10:38.667" v="11" actId="20577"/>
          <pc:sldLayoutMkLst>
            <pc:docMk/>
            <pc:sldMasterMk cId="315210669" sldId="2147483891"/>
            <pc:sldLayoutMk cId="4064536820" sldId="2147483917"/>
          </pc:sldLayoutMkLst>
          <pc:spChg chg="mod">
            <ac:chgData name="Martin Arnold" userId="f0c94aa7-e355-4bf9-82b8-d2c2725ffbc9" providerId="ADAL" clId="{D67E9E8A-1CF8-40EA-8159-7EB290AB95DA}" dt="2024-01-17T05:10:38.667" v="11" actId="20577"/>
            <ac:spMkLst>
              <pc:docMk/>
              <pc:sldMasterMk cId="315210669" sldId="2147483891"/>
              <pc:sldLayoutMk cId="4064536820" sldId="2147483917"/>
              <ac:spMk id="7" creationId="{FCF18B36-9084-4AB2-A62D-21DEECBDA70D}"/>
            </ac:spMkLst>
          </pc:spChg>
        </pc:sldLayoutChg>
      </pc:sldMasterChg>
    </pc:docChg>
  </pc:docChgLst>
  <pc:docChgLst>
    <pc:chgData name="Mirjam de Munnik" userId="d2a3f336-0830-4762-a05d-59b010940115" providerId="ADAL" clId="{A55411A7-CEA9-4A03-A8C5-C3E3F9D0010D}"/>
    <pc:docChg chg="undo custSel addSld delSld modSld delSection modSection">
      <pc:chgData name="Mirjam de Munnik" userId="d2a3f336-0830-4762-a05d-59b010940115" providerId="ADAL" clId="{A55411A7-CEA9-4A03-A8C5-C3E3F9D0010D}" dt="2023-10-27T13:07:07.646" v="25" actId="14826"/>
      <pc:docMkLst>
        <pc:docMk/>
      </pc:docMkLst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1138877007" sldId="256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253311399" sldId="26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565820628" sldId="27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990701205" sldId="273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622221251" sldId="27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1206258030" sldId="281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859892600" sldId="359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3323674503" sldId="36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163581596" sldId="2147378373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222953131" sldId="2147470784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626443462" sldId="2147470803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137810685" sldId="2147470883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450121982" sldId="2147474578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657718406" sldId="214747460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298699702" sldId="2147474611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405899517" sldId="2147474612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349742574" sldId="2147474613"/>
        </pc:sldMkLst>
      </pc:sldChg>
      <pc:sldChg chg="delSp modSp mod delCm">
        <pc:chgData name="Mirjam de Munnik" userId="d2a3f336-0830-4762-a05d-59b010940115" providerId="ADAL" clId="{A55411A7-CEA9-4A03-A8C5-C3E3F9D0010D}" dt="2023-10-27T12:53:19.349" v="14" actId="1076"/>
        <pc:sldMkLst>
          <pc:docMk/>
          <pc:sldMk cId="1848567451" sldId="2147474614"/>
        </pc:sldMkLst>
        <pc:spChg chg="mod">
          <ac:chgData name="Mirjam de Munnik" userId="d2a3f336-0830-4762-a05d-59b010940115" providerId="ADAL" clId="{A55411A7-CEA9-4A03-A8C5-C3E3F9D0010D}" dt="2023-10-27T12:52:58.296" v="11" actId="1076"/>
          <ac:spMkLst>
            <pc:docMk/>
            <pc:sldMk cId="1848567451" sldId="2147474614"/>
            <ac:spMk id="20" creationId="{B7CF480D-8514-9B0E-468A-8107A10B800C}"/>
          </ac:spMkLst>
        </pc:spChg>
        <pc:spChg chg="mod">
          <ac:chgData name="Mirjam de Munnik" userId="d2a3f336-0830-4762-a05d-59b010940115" providerId="ADAL" clId="{A55411A7-CEA9-4A03-A8C5-C3E3F9D0010D}" dt="2023-10-27T12:52:58.296" v="11" actId="1076"/>
          <ac:spMkLst>
            <pc:docMk/>
            <pc:sldMk cId="1848567451" sldId="2147474614"/>
            <ac:spMk id="21" creationId="{F948DA33-7B74-965E-C722-73620F602913}"/>
          </ac:spMkLst>
        </pc:spChg>
        <pc:spChg chg="del">
          <ac:chgData name="Mirjam de Munnik" userId="d2a3f336-0830-4762-a05d-59b010940115" providerId="ADAL" clId="{A55411A7-CEA9-4A03-A8C5-C3E3F9D0010D}" dt="2023-10-27T12:52:21.174" v="6" actId="478"/>
          <ac:spMkLst>
            <pc:docMk/>
            <pc:sldMk cId="1848567451" sldId="2147474614"/>
            <ac:spMk id="24" creationId="{A14F7722-827D-6E29-56DC-B3275FC936EC}"/>
          </ac:spMkLst>
        </pc:spChg>
        <pc:spChg chg="del">
          <ac:chgData name="Mirjam de Munnik" userId="d2a3f336-0830-4762-a05d-59b010940115" providerId="ADAL" clId="{A55411A7-CEA9-4A03-A8C5-C3E3F9D0010D}" dt="2023-10-27T12:52:19.790" v="5" actId="478"/>
          <ac:spMkLst>
            <pc:docMk/>
            <pc:sldMk cId="1848567451" sldId="2147474614"/>
            <ac:spMk id="25" creationId="{4BE2E2FE-1EC5-F561-0032-8708528251AF}"/>
          </ac:spMkLst>
        </pc:spChg>
        <pc:spChg chg="mod">
          <ac:chgData name="Mirjam de Munnik" userId="d2a3f336-0830-4762-a05d-59b010940115" providerId="ADAL" clId="{A55411A7-CEA9-4A03-A8C5-C3E3F9D0010D}" dt="2023-10-27T12:53:11.958" v="13" actId="1076"/>
          <ac:spMkLst>
            <pc:docMk/>
            <pc:sldMk cId="1848567451" sldId="2147474614"/>
            <ac:spMk id="26" creationId="{AFFAC3CD-4836-FAB3-E170-CA47D97F5666}"/>
          </ac:spMkLst>
        </pc:spChg>
        <pc:spChg chg="mod">
          <ac:chgData name="Mirjam de Munnik" userId="d2a3f336-0830-4762-a05d-59b010940115" providerId="ADAL" clId="{A55411A7-CEA9-4A03-A8C5-C3E3F9D0010D}" dt="2023-10-27T12:53:19.349" v="14" actId="1076"/>
          <ac:spMkLst>
            <pc:docMk/>
            <pc:sldMk cId="1848567451" sldId="2147474614"/>
            <ac:spMk id="27" creationId="{007BD6DF-FF28-CCDF-A2CE-7312C63D2D71}"/>
          </ac:spMkLst>
        </pc:spChg>
        <pc:spChg chg="mod">
          <ac:chgData name="Mirjam de Munnik" userId="d2a3f336-0830-4762-a05d-59b010940115" providerId="ADAL" clId="{A55411A7-CEA9-4A03-A8C5-C3E3F9D0010D}" dt="2023-10-27T12:53:11.958" v="13" actId="1076"/>
          <ac:spMkLst>
            <pc:docMk/>
            <pc:sldMk cId="1848567451" sldId="2147474614"/>
            <ac:spMk id="28" creationId="{C097DB59-8064-EC89-4D61-D4DA747546A5}"/>
          </ac:spMkLst>
        </pc:spChg>
        <pc:spChg chg="mod">
          <ac:chgData name="Mirjam de Munnik" userId="d2a3f336-0830-4762-a05d-59b010940115" providerId="ADAL" clId="{A55411A7-CEA9-4A03-A8C5-C3E3F9D0010D}" dt="2023-10-27T12:53:19.349" v="14" actId="1076"/>
          <ac:spMkLst>
            <pc:docMk/>
            <pc:sldMk cId="1848567451" sldId="2147474614"/>
            <ac:spMk id="30" creationId="{E4E300B2-5335-41A7-5E9C-3984A77C3EB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irjam de Munnik" userId="d2a3f336-0830-4762-a05d-59b010940115" providerId="ADAL" clId="{A55411A7-CEA9-4A03-A8C5-C3E3F9D0010D}" dt="2023-10-27T06:36:48.581" v="4"/>
              <pc2:cmMkLst xmlns:pc2="http://schemas.microsoft.com/office/powerpoint/2019/9/main/command">
                <pc:docMk/>
                <pc:sldMk cId="1848567451" sldId="2147474614"/>
                <pc2:cmMk id="{7CC1B4D6-3563-4ACC-AD4F-729B09538271}"/>
              </pc2:cmMkLst>
            </pc226:cmChg>
          </p:ext>
        </pc:ext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073577202" sldId="2147474615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4126853399" sldId="2147474616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098545226" sldId="2147474620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08007826" sldId="2147474621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803751439" sldId="2147474623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068305151" sldId="2147474624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311581365" sldId="2147474625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501926362" sldId="2147474626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354633466" sldId="2147474627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4010729280" sldId="2147474628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975874185" sldId="2147474629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69811151" sldId="2147474630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312582708" sldId="2147474631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851379833" sldId="2147474632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722320010" sldId="2147474633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744473585" sldId="2147474634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511516562" sldId="2147474640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547702108" sldId="2147474642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968508660" sldId="2147474644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70473534" sldId="2147474645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959389442" sldId="2147474647"/>
        </pc:sldMkLst>
      </pc:sldChg>
      <pc:sldChg chg="modSp add mod">
        <pc:chgData name="Mirjam de Munnik" userId="d2a3f336-0830-4762-a05d-59b010940115" providerId="ADAL" clId="{A55411A7-CEA9-4A03-A8C5-C3E3F9D0010D}" dt="2023-10-27T13:07:07.646" v="25" actId="14826"/>
        <pc:sldMkLst>
          <pc:docMk/>
          <pc:sldMk cId="1927936211" sldId="2147474649"/>
        </pc:sldMkLst>
        <pc:spChg chg="mod">
          <ac:chgData name="Mirjam de Munnik" userId="d2a3f336-0830-4762-a05d-59b010940115" providerId="ADAL" clId="{A55411A7-CEA9-4A03-A8C5-C3E3F9D0010D}" dt="2023-10-27T12:56:38.845" v="24" actId="6549"/>
          <ac:spMkLst>
            <pc:docMk/>
            <pc:sldMk cId="1927936211" sldId="2147474649"/>
            <ac:spMk id="9" creationId="{AA49A539-A0B8-6CFA-B235-8555F79BB640}"/>
          </ac:spMkLst>
        </pc:spChg>
        <pc:spChg chg="mod">
          <ac:chgData name="Mirjam de Munnik" userId="d2a3f336-0830-4762-a05d-59b010940115" providerId="ADAL" clId="{A55411A7-CEA9-4A03-A8C5-C3E3F9D0010D}" dt="2023-10-27T12:56:09.510" v="22" actId="6549"/>
          <ac:spMkLst>
            <pc:docMk/>
            <pc:sldMk cId="1927936211" sldId="2147474649"/>
            <ac:spMk id="14" creationId="{9DBFFAB6-D634-E0C5-4855-B8EF2F594AB7}"/>
          </ac:spMkLst>
        </pc:spChg>
        <pc:picChg chg="mod">
          <ac:chgData name="Mirjam de Munnik" userId="d2a3f336-0830-4762-a05d-59b010940115" providerId="ADAL" clId="{A55411A7-CEA9-4A03-A8C5-C3E3F9D0010D}" dt="2023-10-27T13:07:07.646" v="25" actId="14826"/>
          <ac:picMkLst>
            <pc:docMk/>
            <pc:sldMk cId="1927936211" sldId="2147474649"/>
            <ac:picMk id="16" creationId="{0A377195-F062-40AB-BA17-AA60FD7E190B}"/>
          </ac:picMkLst>
        </pc:picChg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665361275" sldId="2147474698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351742788" sldId="214747470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628018674" sldId="2147474702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557894682" sldId="2147474705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613275612" sldId="2147478985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928481547" sldId="2147478986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05490523" sldId="2147478989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133682632" sldId="2147479494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4137088015" sldId="2147479515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047584205" sldId="2147479516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4096443467" sldId="214747951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964571617" sldId="2147479518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4009690083" sldId="2147479524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419111027" sldId="2147479531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3485440394" sldId="2147479532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1323007372" sldId="2147479533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2098877768" sldId="2147479534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779276595" sldId="2147479535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079352795" sldId="2147479540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4272124836" sldId="2147479542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2827108302" sldId="2147479545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148915452" sldId="2147479546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2233107529" sldId="2147479547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005514286" sldId="2147479551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88503145" sldId="2147479552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635196416" sldId="2147479613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661660289" sldId="2147479615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301477389" sldId="2147479616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1029759122" sldId="2147479617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2490668284" sldId="2147479618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133468875" sldId="2147479619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959143453" sldId="2147479621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363020844" sldId="214747962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13902953" sldId="214747963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192804856" sldId="2147479631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299798865" sldId="2147479632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309927479" sldId="2147479633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169037818" sldId="2147479634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90461800" sldId="2147479635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823269856" sldId="214747963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691441982" sldId="2147479638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172802516" sldId="214747964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1923449556" sldId="2147479643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356473566" sldId="2147479644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447039812" sldId="2147479645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162036271" sldId="2147479649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2754251667" sldId="2147479651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2288288189" sldId="2147479652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451397057" sldId="2147479654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4030502845" sldId="2147479655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514502031" sldId="2147479656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936010395" sldId="214747965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538631087" sldId="2147479658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906284401" sldId="2147479659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809570745" sldId="2147479661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7236475" sldId="2147479662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555185141" sldId="214747966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069158886" sldId="214747967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029999323" sldId="2147479671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955287619" sldId="214747967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994936930" sldId="2147479683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146964731" sldId="2147479685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522770710" sldId="2147479686"/>
        </pc:sldMkLst>
      </pc:sldChg>
      <pc:sldChg chg="del">
        <pc:chgData name="Mirjam de Munnik" userId="d2a3f336-0830-4762-a05d-59b010940115" providerId="ADAL" clId="{A55411A7-CEA9-4A03-A8C5-C3E3F9D0010D}" dt="2023-10-27T06:36:36.292" v="3" actId="47"/>
        <pc:sldMkLst>
          <pc:docMk/>
          <pc:sldMk cId="2841154397" sldId="2147479687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1177674870" sldId="2147479689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3737731345" sldId="2147479690"/>
        </pc:sldMkLst>
      </pc:sldChg>
      <pc:sldChg chg="del">
        <pc:chgData name="Mirjam de Munnik" userId="d2a3f336-0830-4762-a05d-59b010940115" providerId="ADAL" clId="{A55411A7-CEA9-4A03-A8C5-C3E3F9D0010D}" dt="2023-10-27T06:36:24.508" v="2" actId="47"/>
        <pc:sldMkLst>
          <pc:docMk/>
          <pc:sldMk cId="2284678422" sldId="2147479697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1870376500" sldId="2147479698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3519093464" sldId="2147479699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036101488" sldId="2147479700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1916252708" sldId="2147479701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07002463" sldId="2147479702"/>
        </pc:sldMkLst>
      </pc:sldChg>
      <pc:sldChg chg="del">
        <pc:chgData name="Mirjam de Munnik" userId="d2a3f336-0830-4762-a05d-59b010940115" providerId="ADAL" clId="{A55411A7-CEA9-4A03-A8C5-C3E3F9D0010D}" dt="2023-10-27T06:35:54.899" v="1" actId="47"/>
        <pc:sldMkLst>
          <pc:docMk/>
          <pc:sldMk cId="2449213971" sldId="2147479703"/>
        </pc:sldMkLst>
      </pc:sldChg>
      <pc:sldMasterChg chg="delSldLayout">
        <pc:chgData name="Mirjam de Munnik" userId="d2a3f336-0830-4762-a05d-59b010940115" providerId="ADAL" clId="{A55411A7-CEA9-4A03-A8C5-C3E3F9D0010D}" dt="2023-10-27T06:36:36.292" v="3" actId="47"/>
        <pc:sldMasterMkLst>
          <pc:docMk/>
          <pc:sldMasterMk cId="315210669" sldId="2147483891"/>
        </pc:sldMasterMkLst>
        <pc:sldLayoutChg chg="del">
          <pc:chgData name="Mirjam de Munnik" userId="d2a3f336-0830-4762-a05d-59b010940115" providerId="ADAL" clId="{A55411A7-CEA9-4A03-A8C5-C3E3F9D0010D}" dt="2023-10-27T06:35:54.899" v="1" actId="47"/>
          <pc:sldLayoutMkLst>
            <pc:docMk/>
            <pc:sldMasterMk cId="315210669" sldId="2147483891"/>
            <pc:sldLayoutMk cId="744727286" sldId="2147483918"/>
          </pc:sldLayoutMkLst>
        </pc:sldLayoutChg>
        <pc:sldLayoutChg chg="del">
          <pc:chgData name="Mirjam de Munnik" userId="d2a3f336-0830-4762-a05d-59b010940115" providerId="ADAL" clId="{A55411A7-CEA9-4A03-A8C5-C3E3F9D0010D}" dt="2023-10-27T06:36:36.292" v="3" actId="47"/>
          <pc:sldLayoutMkLst>
            <pc:docMk/>
            <pc:sldMasterMk cId="315210669" sldId="2147483891"/>
            <pc:sldLayoutMk cId="2864561264" sldId="2147483927"/>
          </pc:sldLayoutMkLst>
        </pc:sldLayoutChg>
        <pc:sldLayoutChg chg="del">
          <pc:chgData name="Mirjam de Munnik" userId="d2a3f336-0830-4762-a05d-59b010940115" providerId="ADAL" clId="{A55411A7-CEA9-4A03-A8C5-C3E3F9D0010D}" dt="2023-10-27T06:36:24.508" v="2" actId="47"/>
          <pc:sldLayoutMkLst>
            <pc:docMk/>
            <pc:sldMasterMk cId="315210669" sldId="2147483891"/>
            <pc:sldLayoutMk cId="2968190473" sldId="2147483953"/>
          </pc:sldLayoutMkLst>
        </pc:sldLayoutChg>
        <pc:sldLayoutChg chg="del">
          <pc:chgData name="Mirjam de Munnik" userId="d2a3f336-0830-4762-a05d-59b010940115" providerId="ADAL" clId="{A55411A7-CEA9-4A03-A8C5-C3E3F9D0010D}" dt="2023-10-27T06:35:54.899" v="1" actId="47"/>
          <pc:sldLayoutMkLst>
            <pc:docMk/>
            <pc:sldMasterMk cId="315210669" sldId="2147483891"/>
            <pc:sldLayoutMk cId="3857949709" sldId="2147483978"/>
          </pc:sldLayoutMkLst>
        </pc:sldLayoutChg>
        <pc:sldLayoutChg chg="del">
          <pc:chgData name="Mirjam de Munnik" userId="d2a3f336-0830-4762-a05d-59b010940115" providerId="ADAL" clId="{A55411A7-CEA9-4A03-A8C5-C3E3F9D0010D}" dt="2023-10-27T06:36:24.508" v="2" actId="47"/>
          <pc:sldLayoutMkLst>
            <pc:docMk/>
            <pc:sldMasterMk cId="315210669" sldId="2147483891"/>
            <pc:sldLayoutMk cId="1294566244" sldId="2147484072"/>
          </pc:sldLayoutMkLst>
        </pc:sldLayoutChg>
      </pc:sldMasterChg>
    </pc:docChg>
  </pc:docChgLst>
  <pc:docChgLst>
    <pc:chgData name="Martin Arnold" userId="f0c94aa7-e355-4bf9-82b8-d2c2725ffbc9" providerId="ADAL" clId="{0DBCE3A4-8889-4B9A-89B2-10C4994E3E0B}"/>
    <pc:docChg chg="modSld">
      <pc:chgData name="Martin Arnold" userId="f0c94aa7-e355-4bf9-82b8-d2c2725ffbc9" providerId="ADAL" clId="{0DBCE3A4-8889-4B9A-89B2-10C4994E3E0B}" dt="2023-11-07T11:53:31.252" v="13" actId="113"/>
      <pc:docMkLst>
        <pc:docMk/>
      </pc:docMkLst>
      <pc:sldChg chg="modSp mod">
        <pc:chgData name="Martin Arnold" userId="f0c94aa7-e355-4bf9-82b8-d2c2725ffbc9" providerId="ADAL" clId="{0DBCE3A4-8889-4B9A-89B2-10C4994E3E0B}" dt="2023-11-07T11:53:31.252" v="13" actId="113"/>
        <pc:sldMkLst>
          <pc:docMk/>
          <pc:sldMk cId="1927936211" sldId="2147474649"/>
        </pc:sldMkLst>
        <pc:graphicFrameChg chg="mod modGraphic">
          <ac:chgData name="Martin Arnold" userId="f0c94aa7-e355-4bf9-82b8-d2c2725ffbc9" providerId="ADAL" clId="{0DBCE3A4-8889-4B9A-89B2-10C4994E3E0B}" dt="2023-11-07T11:53:31.252" v="13" actId="113"/>
          <ac:graphicFrameMkLst>
            <pc:docMk/>
            <pc:sldMk cId="1927936211" sldId="2147474649"/>
            <ac:graphicFrameMk id="4" creationId="{C0D650CE-37FC-5E01-B77E-C3F66ABDED00}"/>
          </ac:graphicFrameMkLst>
        </pc:graphicFrameChg>
      </pc:sldChg>
    </pc:docChg>
  </pc:docChgLst>
</pc:chgInfo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white">
          <a:xfrm>
            <a:off x="476672" y="229395"/>
            <a:ext cx="4320480" cy="31015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algn="l">
              <a:defRPr sz="1200" dirty="0"/>
            </a:lvl1pPr>
          </a:lstStyle>
          <a:p>
            <a:pPr/>
            <a:r>
              <a:rPr lang="de-CH" sz="900" dirty="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white">
          <a:xfrm>
            <a:off x="5137720" y="229395"/>
            <a:ext cx="1243608" cy="31015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algn="r">
              <a:defRPr sz="1200" dirty="0"/>
            </a:lvl1pPr>
          </a:lstStyle>
          <a:p>
            <a:pPr/>
            <a:fld id="{EEC665CA-D682-48EC-95D2-126FD6449D65}" type="datetime1">
              <a:rPr lang="de-CH" sz="900" dirty="0"/>
              <a:t>10/23/2024</a:t>
            </a:fld>
            <a:endParaRPr lang="de-CH" sz="9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white">
          <a:xfrm>
            <a:off x="476672" y="8489144"/>
            <a:ext cx="4320480" cy="33133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/>
          <a:lstStyle>
            <a:lvl1pPr algn="l">
              <a:defRPr sz="1200" dirty="0"/>
            </a:lvl1pPr>
          </a:lstStyle>
          <a:p>
            <a:pPr/>
            <a:r>
              <a:rPr lang="de-CH" sz="900" dirty="0"/>
              <a:t>Fusszeilentext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ChangeAspect="1" noGrp="1"/>
          </p:cNvSpPr>
          <p:nvPr>
            <p:ph type="sldImg" idx="2"/>
          </p:nvPr>
        </p:nvSpPr>
        <p:spPr bwMode="white"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de-CH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 bwMode="white">
          <a:xfrm>
            <a:off x="775244" y="8712000"/>
            <a:ext cx="2230428" cy="17951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square"/>
          <a:lstStyle>
            <a:lvl1pPr rtl="0" algn="l">
              <a:defRPr sz="900" dirty="0"/>
            </a:lvl1pPr>
          </a:lstStyle>
          <a:p>
            <a:pPr/>
            <a:r>
              <a:rPr lang="en-GB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 bwMode="white">
          <a:xfrm>
            <a:off x="5462663" y="8712000"/>
            <a:ext cx="871173" cy="17951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square"/>
          <a:lstStyle>
            <a:lvl1pPr rtl="0" algn="r">
              <a:defRPr sz="900" dirty="0"/>
            </a:lvl1pPr>
          </a:lstStyle>
          <a:p>
            <a:pPr/>
            <a:fld id="{83C81C81-E364-4366-A610-2DB15FF98538}" type="slidenum">
              <a:rPr lang="en-GB" dirty="0"/>
              <a:t>‹#›</a:t>
            </a:fld>
            <a:endParaRPr lang="en-GB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 bwMode="white">
          <a:xfrm>
            <a:off x="773424" y="4283968"/>
            <a:ext cx="5560412" cy="42484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/>
          <a:p>
            <a:pPr/>
            <a:r>
              <a:rPr lang="en-GB" dirty="0"/>
              <a:t>Textmasterformat bearbeiten</a:t>
            </a:r>
          </a:p>
          <a:p>
            <a:pPr lvl="1"/>
            <a:r>
              <a:rPr lang="en-GB" dirty="0"/>
              <a:t>Zweite Ebene</a:t>
            </a:r>
          </a:p>
          <a:p>
            <a:pPr lvl="2"/>
            <a:r>
              <a:rPr lang="en-GB" dirty="0"/>
              <a:t>Dritte Ebene</a:t>
            </a:r>
          </a:p>
          <a:p>
            <a:pPr lvl="3"/>
            <a:r>
              <a:rPr lang="en-GB" dirty="0"/>
              <a:t>Vierte Ebene</a:t>
            </a:r>
          </a:p>
          <a:p>
            <a:pPr lvl="4"/>
            <a:r>
              <a:rPr lang="en-GB" dirty="0"/>
              <a:t>Fünfte Ebene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 bwMode="white">
          <a:xfrm>
            <a:off x="4229809" y="425838"/>
            <a:ext cx="2095308" cy="18572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rtl="0" algn="r">
              <a:defRPr sz="900" dirty="0"/>
            </a:lvl1pPr>
          </a:lstStyle>
          <a:p>
            <a:pPr/>
            <a:fld id="{A17AAF7D-4283-4014-80F4-26E915FEACF8}" type="datetime1">
              <a:rPr lang="en-GB" dirty="0"/>
              <a:t>10/23/2024</a:t>
            </a:fld>
            <a:endParaRPr lang="en-GB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 bwMode="white">
          <a:xfrm>
            <a:off x="764704" y="432000"/>
            <a:ext cx="3249080" cy="17956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rtl="0" algn="l">
              <a:defRPr sz="900" dirty="0"/>
            </a:lvl1pPr>
          </a:lstStyle>
          <a:p>
            <a:pPr/>
            <a:r>
              <a:rPr lang="en-GB" dirty="0"/>
              <a:t>Kopfzeilentext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spcAft>
        <a:spcPts val="600"/>
      </a:spcAft>
      <a:defRPr sz="1100" kern="1200" dirty="0">
        <a:solidFill>
          <a:schemeClr val="dk1"/>
        </a:solidFill>
        <a:latin typeface="+mn-lt"/>
        <a:ea typeface="+mn-ea"/>
        <a:cs typeface="+mn-cs"/>
      </a:defRPr>
    </a:lvl1pPr>
    <a:lvl2pPr marL="177800" indent="-177800" rtl="0" algn="l" defTabSz="914400">
      <a:spcAft>
        <a:spcPts val="600"/>
      </a:spcAft>
      <a:buFont typeface="Arial"/>
      <a:buChar char="‒"/>
      <a:defRPr sz="1100" kern="1200" dirty="0">
        <a:solidFill>
          <a:schemeClr val="dk1"/>
        </a:solidFill>
        <a:latin typeface="+mn-lt"/>
        <a:ea typeface="+mn-ea"/>
        <a:cs typeface="+mn-cs"/>
      </a:defRPr>
    </a:lvl2pPr>
    <a:lvl3pPr marL="357188" indent="-179388" rtl="0" algn="l" defTabSz="914400">
      <a:spcAft>
        <a:spcPts val="600"/>
      </a:spcAft>
      <a:buFont typeface="Arial"/>
      <a:buChar char="‒"/>
      <a:defRPr sz="1100" kern="1200" dirty="0">
        <a:solidFill>
          <a:schemeClr val="dk1"/>
        </a:solidFill>
        <a:latin typeface="+mn-lt"/>
        <a:ea typeface="+mn-ea"/>
        <a:cs typeface="+mn-cs"/>
      </a:defRPr>
    </a:lvl3pPr>
    <a:lvl4pPr marL="534988" indent="-177800" rtl="0" algn="l" defTabSz="914400">
      <a:spcAft>
        <a:spcPts val="600"/>
      </a:spcAft>
      <a:buFont typeface="Arial"/>
      <a:buChar char="‒"/>
      <a:defRPr sz="1100" kern="1200" dirty="0">
        <a:solidFill>
          <a:schemeClr val="dk1"/>
        </a:solidFill>
        <a:latin typeface="+mn-lt"/>
        <a:ea typeface="+mn-ea"/>
        <a:cs typeface="+mn-cs"/>
      </a:defRPr>
    </a:lvl4pPr>
    <a:lvl5pPr marL="720725" indent="-185738" rtl="0" algn="l" defTabSz="914400">
      <a:spcAft>
        <a:spcPts val="600"/>
      </a:spcAft>
      <a:buFont typeface="Arial"/>
      <a:buChar char="‒"/>
      <a:defRPr sz="11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/>
          </p:cNvSpPr>
          <p:nvPr>
            <p:ph type="sldImg"/>
          </p:nvPr>
        </p:nvSpPr>
        <p:spPr bwMode="white">
          <a:xfrm>
            <a:off x="765175" y="900113"/>
            <a:ext cx="5559425" cy="3127375"/>
          </a:xfrm>
          <a:ln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3C81C81-E364-4366-A610-2DB15FF98538}" type="slidenum">
              <a:rPr lang="en-GB" dirty="0"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3.xml" /><Relationship Id="rId4" Type="http://schemas.openxmlformats.org/officeDocument/2006/relationships/image" Target="../media/image3.emf" /></Relationships>
</file>

<file path=ppt/slideLayouts/_rels/slideLayout10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1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2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1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2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3.xml" /><Relationship Id="rId4" Type="http://schemas.openxmlformats.org/officeDocument/2006/relationships/image" Target="../media/image1.emf" /></Relationships>
</file>

<file path=ppt/slideLayouts/_rels/slideLayout12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3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4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3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4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5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4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5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6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5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6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7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6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7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8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7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8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9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8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9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20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19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0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21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Relationship Id="rId6" Type="http://schemas.openxmlformats.org/officeDocument/2006/relationships/image" Target="../media/image4.png" /></Relationships>
</file>

<file path=ppt/slideLayouts/_rels/slideLayout2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.xml" /><Relationship Id="rId4" Type="http://schemas.openxmlformats.org/officeDocument/2006/relationships/image" Target="../media/image1.emf" /></Relationships>
</file>

<file path=ppt/slideLayouts/_rels/slideLayout20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1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22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21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2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23.xml" /><Relationship Id="rId4" Type="http://schemas.openxmlformats.org/officeDocument/2006/relationships/image" Target="../media/image1.emf" /></Relationships>
</file>

<file path=ppt/slideLayouts/_rels/slideLayout22.xml.rels>&#65279;<?xml version="1.0" encoding="utf-8" standalone="yes"?><Relationships xmlns="http://schemas.openxmlformats.org/package/2006/relationships"><Relationship Id="rId8" Type="http://schemas.openxmlformats.org/officeDocument/2006/relationships/tags" Target="../tags/tag31.xml" /><Relationship Id="rId15" Type="http://schemas.openxmlformats.org/officeDocument/2006/relationships/image" Target="../media/image7.png" /><Relationship Id="rId3" Type="http://schemas.openxmlformats.org/officeDocument/2006/relationships/tags" Target="../tags/tag26.xml" /><Relationship Id="rId7" Type="http://schemas.openxmlformats.org/officeDocument/2006/relationships/tags" Target="../tags/tag30.xml" /><Relationship Id="rId16" Type="http://schemas.openxmlformats.org/officeDocument/2006/relationships/image" Target="../media/image8.svg" /><Relationship Id="rId2" Type="http://schemas.openxmlformats.org/officeDocument/2006/relationships/tags" Target="../tags/tag25.xml" /><Relationship Id="rId12" Type="http://schemas.openxmlformats.org/officeDocument/2006/relationships/image" Target="../media/image1.emf" /><Relationship Id="rId1" Type="http://schemas.openxmlformats.org/officeDocument/2006/relationships/tags" Target="../tags/tag24.xml" /><Relationship Id="rId6" Type="http://schemas.openxmlformats.org/officeDocument/2006/relationships/tags" Target="../tags/tag29.xml" /><Relationship Id="rId11" Type="http://schemas.openxmlformats.org/officeDocument/2006/relationships/oleObject" Target="../embeddings/oleObject23.bin" /><Relationship Id="rId5" Type="http://schemas.openxmlformats.org/officeDocument/2006/relationships/tags" Target="../tags/tag28.xml" /><Relationship Id="rId13" Type="http://schemas.openxmlformats.org/officeDocument/2006/relationships/image" Target="../media/image5.png" /><Relationship Id="rId10" Type="http://schemas.openxmlformats.org/officeDocument/2006/relationships/slideMaster" Target="../slideMasters/slideMaster1.xml" /><Relationship Id="rId4" Type="http://schemas.openxmlformats.org/officeDocument/2006/relationships/tags" Target="../tags/tag27.xml" /><Relationship Id="rId9" Type="http://schemas.openxmlformats.org/officeDocument/2006/relationships/tags" Target="../tags/tag32.xml" /><Relationship Id="rId14" Type="http://schemas.openxmlformats.org/officeDocument/2006/relationships/image" Target="../media/image6.png" /></Relationships>
</file>

<file path=ppt/slideLayouts/_rels/slideLayout23.xml.rels>&#65279;<?xml version="1.0" encoding="utf-8" standalone="yes"?><Relationships xmlns="http://schemas.openxmlformats.org/package/2006/relationships"><Relationship Id="rId8" Type="http://schemas.openxmlformats.org/officeDocument/2006/relationships/tags" Target="../tags/tag40.xml" /><Relationship Id="rId15" Type="http://schemas.openxmlformats.org/officeDocument/2006/relationships/image" Target="../media/image7.png" /><Relationship Id="rId3" Type="http://schemas.openxmlformats.org/officeDocument/2006/relationships/tags" Target="../tags/tag35.xml" /><Relationship Id="rId7" Type="http://schemas.openxmlformats.org/officeDocument/2006/relationships/tags" Target="../tags/tag39.xml" /><Relationship Id="rId16" Type="http://schemas.openxmlformats.org/officeDocument/2006/relationships/image" Target="../media/image8.svg" /><Relationship Id="rId2" Type="http://schemas.openxmlformats.org/officeDocument/2006/relationships/tags" Target="../tags/tag34.xml" /><Relationship Id="rId12" Type="http://schemas.openxmlformats.org/officeDocument/2006/relationships/image" Target="../media/image1.emf" /><Relationship Id="rId1" Type="http://schemas.openxmlformats.org/officeDocument/2006/relationships/tags" Target="../tags/tag33.xml" /><Relationship Id="rId6" Type="http://schemas.openxmlformats.org/officeDocument/2006/relationships/tags" Target="../tags/tag38.xml" /><Relationship Id="rId11" Type="http://schemas.openxmlformats.org/officeDocument/2006/relationships/oleObject" Target="../embeddings/oleObject24.bin" /><Relationship Id="rId5" Type="http://schemas.openxmlformats.org/officeDocument/2006/relationships/tags" Target="../tags/tag37.xml" /><Relationship Id="rId13" Type="http://schemas.openxmlformats.org/officeDocument/2006/relationships/image" Target="../media/image5.png" /><Relationship Id="rId10" Type="http://schemas.openxmlformats.org/officeDocument/2006/relationships/slideMaster" Target="../slideMasters/slideMaster1.xml" /><Relationship Id="rId4" Type="http://schemas.openxmlformats.org/officeDocument/2006/relationships/tags" Target="../tags/tag36.xml" /><Relationship Id="rId9" Type="http://schemas.openxmlformats.org/officeDocument/2006/relationships/tags" Target="../tags/tag41.xml" /><Relationship Id="rId14" Type="http://schemas.openxmlformats.org/officeDocument/2006/relationships/image" Target="../media/image6.png" /></Relationships>
</file>

<file path=ppt/slideLayouts/_rels/slideLayout24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5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2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25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6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3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Relationship Id="rId6" Type="http://schemas.openxmlformats.org/officeDocument/2006/relationships/image" Target="../media/image4.png" /></Relationships>
</file>

<file path=ppt/slideLayouts/_rels/slideLayout26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7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4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27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8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5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28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29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6.xml" /><Relationship Id="rId4" Type="http://schemas.openxmlformats.org/officeDocument/2006/relationships/image" Target="../media/image1.emf" /></Relationships>
</file>

<file path=ppt/slideLayouts/_rels/slideLayout29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0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7.xml" /><Relationship Id="rId4" Type="http://schemas.openxmlformats.org/officeDocument/2006/relationships/image" Target="../media/image1.emf" /></Relationships>
</file>

<file path=ppt/slideLayouts/_rels/slideLayout3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.xml" /><Relationship Id="rId4" Type="http://schemas.openxmlformats.org/officeDocument/2006/relationships/image" Target="../media/image1.emf" /></Relationships>
</file>

<file path=ppt/slideLayouts/_rels/slideLayout30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1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8.xml" /><Relationship Id="rId4" Type="http://schemas.openxmlformats.org/officeDocument/2006/relationships/image" Target="../media/image1.emf" /><Relationship Id="rId5" Type="http://schemas.openxmlformats.org/officeDocument/2006/relationships/image" Target="../media/image9.png" /></Relationships>
</file>

<file path=ppt/slideLayouts/_rels/slideLayout31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2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9.xml" /><Relationship Id="rId4" Type="http://schemas.openxmlformats.org/officeDocument/2006/relationships/image" Target="../media/image1.emf" /></Relationships>
</file>

<file path=ppt/slideLayouts/_rels/slideLayout32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3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0.xml" /><Relationship Id="rId4" Type="http://schemas.openxmlformats.org/officeDocument/2006/relationships/image" Target="../media/image1.emf" /></Relationships>
</file>

<file path=ppt/slideLayouts/_rels/slideLayout33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4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1.xml" /><Relationship Id="rId4" Type="http://schemas.openxmlformats.org/officeDocument/2006/relationships/image" Target="../media/image1.emf" /></Relationships>
</file>

<file path=ppt/slideLayouts/_rels/slideLayout34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5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2.xml" /><Relationship Id="rId4" Type="http://schemas.openxmlformats.org/officeDocument/2006/relationships/image" Target="../media/image1.emf" /></Relationships>
</file>

<file path=ppt/slideLayouts/_rels/slideLayout35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6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3.xml" /><Relationship Id="rId4" Type="http://schemas.openxmlformats.org/officeDocument/2006/relationships/image" Target="../media/image1.emf" /></Relationships>
</file>

<file path=ppt/slideLayouts/_rels/slideLayout36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7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4.xml" /><Relationship Id="rId4" Type="http://schemas.openxmlformats.org/officeDocument/2006/relationships/image" Target="../media/image1.emf" /></Relationships>
</file>

<file path=ppt/slideLayouts/_rels/slideLayout37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8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5.xml" /><Relationship Id="rId4" Type="http://schemas.openxmlformats.org/officeDocument/2006/relationships/image" Target="../media/image1.emf" /></Relationships>
</file>

<file path=ppt/slideLayouts/_rels/slideLayout38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39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6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39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0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7.xml" /><Relationship Id="rId4" Type="http://schemas.openxmlformats.org/officeDocument/2006/relationships/image" Target="../media/image1.emf" /></Relationships>
</file>

<file path=ppt/slideLayouts/_rels/slideLayout4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.xml" /><Relationship Id="rId4" Type="http://schemas.openxmlformats.org/officeDocument/2006/relationships/image" Target="../media/image1.emf" /></Relationships>
</file>

<file path=ppt/slideLayouts/_rels/slideLayout40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1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8.xml" /><Relationship Id="rId4" Type="http://schemas.openxmlformats.org/officeDocument/2006/relationships/image" Target="../media/image1.emf" /></Relationships>
</file>

<file path=ppt/slideLayouts/_rels/slideLayout41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2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9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42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3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0.xml" /><Relationship Id="rId4" Type="http://schemas.openxmlformats.org/officeDocument/2006/relationships/image" Target="../media/image1.emf" /></Relationships>
</file>

<file path=ppt/slideLayouts/_rels/slideLayout43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4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1.xml" /><Relationship Id="rId4" Type="http://schemas.openxmlformats.org/officeDocument/2006/relationships/image" Target="../media/image1.emf" /></Relationships>
</file>

<file path=ppt/slideLayouts/_rels/slideLayout44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5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2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45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6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3.xml" /><Relationship Id="rId4" Type="http://schemas.openxmlformats.org/officeDocument/2006/relationships/image" Target="../media/image1.emf" /></Relationships>
</file>

<file path=ppt/slideLayouts/_rels/slideLayout46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7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4.xml" /><Relationship Id="rId4" Type="http://schemas.openxmlformats.org/officeDocument/2006/relationships/image" Target="../media/image1.emf" /></Relationships>
</file>

<file path=ppt/slideLayouts/_rels/slideLayout47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8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5.xml" /><Relationship Id="rId4" Type="http://schemas.openxmlformats.org/officeDocument/2006/relationships/image" Target="../media/image1.emf" /><Relationship Id="rId5" Type="http://schemas.openxmlformats.org/officeDocument/2006/relationships/image" Target="../media/image2.emf" /></Relationships>
</file>

<file path=ppt/slideLayouts/_rels/slideLayout48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49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6.xml" /><Relationship Id="rId4" Type="http://schemas.openxmlformats.org/officeDocument/2006/relationships/image" Target="../media/image1.emf" /></Relationships>
</file>

<file path=ppt/slideLayouts/_rels/slideLayout49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50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7.xml" /><Relationship Id="rId4" Type="http://schemas.openxmlformats.org/officeDocument/2006/relationships/image" Target="../media/image1.emf" /><Relationship Id="rId5" Type="http://schemas.openxmlformats.org/officeDocument/2006/relationships/image" Target="../media/image9.png" /></Relationships>
</file>

<file path=ppt/slideLayouts/_rels/slideLayout5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7.xml" /><Relationship Id="rId4" Type="http://schemas.openxmlformats.org/officeDocument/2006/relationships/image" Target="../media/image1.emf" /></Relationships>
</file>

<file path=ppt/slideLayouts/_rels/slideLayout6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7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8.xml" /><Relationship Id="rId4" Type="http://schemas.openxmlformats.org/officeDocument/2006/relationships/image" Target="../media/image1.emf" /></Relationships>
</file>

<file path=ppt/slideLayouts/_rels/slideLayout7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9.xml" /><Relationship Id="rId4" Type="http://schemas.openxmlformats.org/officeDocument/2006/relationships/image" Target="../media/image1.emf" /></Relationships>
</file>

<file path=ppt/slideLayouts/_rels/slideLayout8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9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0.xml" /><Relationship Id="rId4" Type="http://schemas.openxmlformats.org/officeDocument/2006/relationships/image" Target="../media/image1.emf" /></Relationships>
</file>

<file path=ppt/slideLayouts/_rels/slideLayout9.xml.rels>&#65279;<?xml version="1.0" encoding="utf-8" standalone="yes"?><Relationships xmlns="http://schemas.openxmlformats.org/package/2006/relationships"><Relationship Id="rId3" Type="http://schemas.openxmlformats.org/officeDocument/2006/relationships/oleObject" Target="../embeddings/oleObject10.bin" /><Relationship Id="rId2" Type="http://schemas.openxmlformats.org/officeDocument/2006/relationships/slideMaster" Target="../slideMasters/slideMaster1.xml" /><Relationship Id="rId1" Type="http://schemas.openxmlformats.org/officeDocument/2006/relationships/tags" Target="../tags/tag11.xml" /><Relationship Id="rId4" Type="http://schemas.openxmlformats.org/officeDocument/2006/relationships/image" Target="../media/image1.emf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 | Round Brand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395" imgH="396" progId="TCLayout.ActiveDocument.1">
              <p:embed/>
              <p:pic>
                <p:nvPicPr>
                  <p:cNvPr id="3" name="Objec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11" name="Picture Placeholder 10"/>
          <p:cNvSpPr>
            <a:spLocks noGrp="1"/>
          </p:cNvSpPr>
          <p:nvPr>
            <p:ph type="pic" hasCustomPrompt="1" sz="quarter" idx="10"/>
          </p:nvPr>
        </p:nvSpPr>
        <p:spPr bwMode="white">
          <a:xfrm>
            <a:off x="4064000" y="1"/>
            <a:ext cx="8128000" cy="6857999"/>
          </a:xfrm>
          <a:custGeom>
            <a:avLst/>
            <a:gdLst>
              <a:gd name="connsiteX0" fmla="*/ 281168 w 8128000"/>
              <a:gd name="connsiteY0" fmla="*/ 0 h 6857999"/>
              <a:gd name="connsiteX1" fmla="*/ 8128000 w 8128000"/>
              <a:gd name="connsiteY1" fmla="*/ 0 h 6857999"/>
              <a:gd name="connsiteX2" fmla="*/ 8128000 w 8128000"/>
              <a:gd name="connsiteY2" fmla="*/ 6857999 h 6857999"/>
              <a:gd name="connsiteX3" fmla="*/ 281178 w 8128000"/>
              <a:gd name="connsiteY3" fmla="*/ 6857999 h 6857999"/>
              <a:gd name="connsiteX4" fmla="*/ 0 w 8128000"/>
              <a:gd name="connsiteY4" fmla="*/ 6576821 h 6857999"/>
              <a:gd name="connsiteX5" fmla="*/ 0 w 8128000"/>
              <a:gd name="connsiteY5" fmla="*/ 281177 h 6857999"/>
              <a:gd name="connsiteX6" fmla="*/ 224511 w 8128000"/>
              <a:gd name="connsiteY6" fmla="*/ 571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28000" h="6857999" fill="norm">
                <a:moveTo>
                  <a:pt x="281168" y="0"/>
                </a:moveTo>
                <a:lnTo>
                  <a:pt x="8128000" y="0"/>
                </a:lnTo>
                <a:lnTo>
                  <a:pt x="8128000" y="6857999"/>
                </a:lnTo>
                <a:lnTo>
                  <a:pt x="281178" y="6857999"/>
                </a:lnTo>
                <a:cubicBezTo>
                  <a:pt x="125888" y="6857999"/>
                  <a:pt x="0" y="6732111"/>
                  <a:pt x="0" y="6576821"/>
                </a:cubicBezTo>
                <a:lnTo>
                  <a:pt x="0" y="281177"/>
                </a:lnTo>
                <a:cubicBezTo>
                  <a:pt x="0" y="145298"/>
                  <a:pt x="96383" y="31930"/>
                  <a:pt x="224511" y="5712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bIns="756000" anchor="ctr" wrap="square">
            <a:noAutofit/>
          </a:bodyPr>
          <a:lstStyle>
            <a:lvl1pPr marL="0" indent="0" rtl="0" algn="ctr">
              <a:buFont typeface="Arial"/>
              <a:buNone/>
              <a:defRPr sz="1000" b="0" dirty="0">
                <a:latin typeface="+mn-lt"/>
              </a:defRPr>
            </a:lvl1pPr>
          </a:lstStyle>
          <a:p>
            <a:pPr/>
            <a:r>
              <a:rPr lang="en-GB" dirty="0"/>
              <a:t>CLICK ICON TO ADD PICTURE</a:t>
            </a:r>
          </a:p>
        </p:txBody>
      </p:sp>
      <p:sp>
        <p:nvSpPr>
          <p:cNvPr id="27" name="Picture Placeholder 20"/>
          <p:cNvSpPr>
            <a:spLocks noGrp="1"/>
          </p:cNvSpPr>
          <p:nvPr>
            <p:ph type="pic" hasCustomPrompt="1" sz="quarter" idx="13"/>
          </p:nvPr>
        </p:nvSpPr>
        <p:spPr bwMode="white">
          <a:xfrm>
            <a:off x="371477" y="302901"/>
            <a:ext cx="1590675" cy="592449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/>
          <a:lstStyle>
            <a:lvl1pPr marL="0" indent="0" rtl="0">
              <a:lnSpc>
                <a:spcPct val="100000"/>
              </a:lnSpc>
              <a:spcBef>
                <a:spcPts val="0"/>
              </a:spcBef>
              <a:buNone/>
              <a:defRPr sz="700" b="0" dirty="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lang="en-GB" dirty="0"/>
              <a:t>CLICK ICON</a:t>
            </a:r>
            <a:br>
              <a:rPr lang="en-GB" dirty="0"/>
            </a:br>
            <a:r>
              <a:rPr lang="en-GB" dirty="0"/>
              <a:t>TO ADD </a:t>
            </a:r>
            <a:br>
              <a:rPr lang="en-GB" dirty="0"/>
            </a:br>
            <a:r>
              <a:rPr lang="en-GB" dirty="0"/>
              <a:t>CUSTOMER </a:t>
            </a:r>
            <a:br>
              <a:rPr lang="en-GB" dirty="0"/>
            </a:br>
            <a:r>
              <a:rPr lang="en-GB" dirty="0"/>
              <a:t>LOGO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71476" y="2796667"/>
            <a:ext cx="3421062" cy="64633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anchor="b" wrap="square">
            <a:noAutofit/>
          </a:bodyPr>
          <a:lstStyle>
            <a:lvl1pPr marL="0" indent="0" rtl="0">
              <a:buFont typeface="Arial"/>
              <a:buNone/>
              <a:defRPr lang="en-GB" dirty="0"/>
            </a:lvl1pPr>
          </a:lstStyle>
          <a:p>
            <a:pPr/>
            <a:r>
              <a:rPr lang="en-GB" dirty="0"/>
              <a:t>Presentation title with max 2 lines</a:t>
            </a:r>
          </a:p>
        </p:txBody>
      </p:sp>
      <p:sp>
        <p:nvSpPr>
          <p:cNvPr id="29" name="Subtitle 2"/>
          <p:cNvSpPr>
            <a:spLocks noGrp="1"/>
          </p:cNvSpPr>
          <p:nvPr>
            <p:ph type="subTitle" hasCustomPrompt="1" idx="1"/>
          </p:nvPr>
        </p:nvSpPr>
        <p:spPr bwMode="white">
          <a:xfrm>
            <a:off x="371476" y="3442998"/>
            <a:ext cx="3421062" cy="2169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anchor="t" wrap="square"/>
          <a:lstStyle>
            <a:lvl1pPr marL="0" indent="0" rtl="0">
              <a:buNone/>
              <a:defRPr lang="en-GB" sz="9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pPr marL="228600" indent="-228600"/>
            <a:r>
              <a:rPr lang="en-GB" dirty="0"/>
              <a:t>Subtitle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hasCustomPrompt="1" idx="14"/>
          </p:nvPr>
        </p:nvSpPr>
        <p:spPr bwMode="white">
          <a:xfrm>
            <a:off x="371476" y="4439192"/>
            <a:ext cx="3421062" cy="2169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anchor="t" wrap="square"/>
          <a:lstStyle>
            <a:lvl1pPr marL="0" indent="0" rtl="0">
              <a:buNone/>
              <a:defRPr lang="en-US" sz="9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Author, Location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hasCustomPrompt="1" idx="11"/>
          </p:nvPr>
        </p:nvSpPr>
        <p:spPr bwMode="white">
          <a:xfrm>
            <a:off x="371476" y="4656174"/>
            <a:ext cx="3421062" cy="2169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anchor="t" wrap="square"/>
          <a:lstStyle>
            <a:lvl1pPr marL="0" indent="0" rtl="0">
              <a:buNone/>
              <a:defRPr lang="en-US" sz="9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Date</a:t>
            </a:r>
          </a:p>
        </p:txBody>
      </p:sp>
      <p:sp>
        <p:nvSpPr>
          <p:cNvPr id="2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latin typeface="+mn-lt"/>
              </a:rPr>
              <a:t>‹#›</a:t>
            </a:fld>
            <a:endParaRPr lang="en-GB" sz="900" b="0" i="0" dirty="0">
              <a:latin typeface="+mn-lt"/>
            </a:endParaRPr>
          </a:p>
        </p:txBody>
      </p:sp>
      <p:grpSp>
        <p:nvGrpSpPr>
          <p:cNvPr id="4" name="Gruppieren 3"/>
          <p:cNvGrpSpPr>
            <a:grpSpLocks/>
          </p:cNvGrpSpPr>
          <p:nvPr/>
        </p:nvGrpSpPr>
        <p:grpSpPr bwMode="white">
          <a:xfrm>
            <a:off x="2002510" y="5013900"/>
            <a:ext cx="1426489" cy="1312599"/>
            <a:chOff x="1267384" y="1128047"/>
            <a:chExt cx="1389970" cy="1278995"/>
          </a:xfrm>
          <a:ln>
            <a:headEnd type="none"/>
            <a:tailEnd type="none"/>
          </a:ln>
        </p:grpSpPr>
        <p:sp>
          <p:nvSpPr>
            <p:cNvPr id="18" name="Ellipse 17"/>
            <p:cNvSpPr>
              <a:spLocks/>
            </p:cNvSpPr>
            <p:nvPr userDrawn="1"/>
          </p:nvSpPr>
          <p:spPr bwMode="white">
            <a:xfrm>
              <a:off x="1267384" y="2022335"/>
              <a:ext cx="139142" cy="139142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t" wrap="square"/>
            <a:lstStyle/>
            <a:p>
              <a:pPr algn="l" defTabSz="914400"/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Ellipse 22"/>
            <p:cNvSpPr>
              <a:spLocks/>
            </p:cNvSpPr>
            <p:nvPr userDrawn="1"/>
          </p:nvSpPr>
          <p:spPr bwMode="white">
            <a:xfrm>
              <a:off x="1922059" y="1554441"/>
              <a:ext cx="525990" cy="52598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t" wrap="square"/>
            <a:lstStyle/>
            <a:p>
              <a:pPr algn="l" defTabSz="914400"/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Ellipse 23"/>
            <p:cNvSpPr>
              <a:spLocks/>
            </p:cNvSpPr>
            <p:nvPr userDrawn="1"/>
          </p:nvSpPr>
          <p:spPr bwMode="white">
            <a:xfrm>
              <a:off x="1552984" y="1426497"/>
              <a:ext cx="301095" cy="30109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t" wrap="square"/>
            <a:lstStyle/>
            <a:p>
              <a:pPr algn="l" defTabSz="914400"/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25" name="Ellipse 24"/>
            <p:cNvSpPr>
              <a:spLocks/>
            </p:cNvSpPr>
            <p:nvPr userDrawn="1"/>
          </p:nvSpPr>
          <p:spPr bwMode="white">
            <a:xfrm>
              <a:off x="2356259" y="2105947"/>
              <a:ext cx="301095" cy="30109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t" wrap="square"/>
            <a:lstStyle/>
            <a:p>
              <a:pPr algn="l" defTabSz="914400"/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26" name="Ellipse 25"/>
            <p:cNvSpPr>
              <a:spLocks/>
            </p:cNvSpPr>
            <p:nvPr userDrawn="1"/>
          </p:nvSpPr>
          <p:spPr bwMode="white">
            <a:xfrm>
              <a:off x="1549809" y="1966247"/>
              <a:ext cx="301095" cy="301095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t" wrap="square"/>
            <a:lstStyle/>
            <a:p>
              <a:pPr algn="l" defTabSz="914400"/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Ellipse 31"/>
            <p:cNvSpPr>
              <a:spLocks/>
            </p:cNvSpPr>
            <p:nvPr userDrawn="1"/>
          </p:nvSpPr>
          <p:spPr bwMode="white">
            <a:xfrm>
              <a:off x="1905409" y="1128047"/>
              <a:ext cx="301095" cy="301095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t" wrap="square"/>
            <a:lstStyle/>
            <a:p>
              <a:pPr algn="l" defTabSz="914400"/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Grey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" name="Rechteck 1"/>
          <p:cNvSpPr>
            <a:spLocks/>
          </p:cNvSpPr>
          <p:nvPr/>
        </p:nvSpPr>
        <p:spPr bwMode="white">
          <a:xfrm rot="16200000" flipV="1">
            <a:off x="-1686969" y="1686970"/>
            <a:ext cx="6858000" cy="3484060"/>
          </a:xfrm>
          <a:prstGeom prst="rect">
            <a:avLst/>
          </a:prstGeom>
          <a:solidFill>
            <a:schemeClr val="accen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4" name="Rechteck 3"/>
          <p:cNvSpPr>
            <a:spLocks/>
          </p:cNvSpPr>
          <p:nvPr/>
        </p:nvSpPr>
        <p:spPr bwMode="white">
          <a:xfrm rot="16200000" flipV="1">
            <a:off x="2184047" y="1295473"/>
            <a:ext cx="6858000" cy="4267044"/>
          </a:xfrm>
          <a:prstGeom prst="rect">
            <a:avLst/>
          </a:prstGeom>
          <a:solidFill>
            <a:schemeClr val="lt1">
              <a:lumMod val="95000"/>
              <a:alpha val="47000"/>
            </a:scheme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5" name="Rechteck 4"/>
          <p:cNvSpPr>
            <a:spLocks/>
          </p:cNvSpPr>
          <p:nvPr/>
        </p:nvSpPr>
        <p:spPr bwMode="white">
          <a:xfrm rot="2700000">
            <a:off x="2178561" y="1003464"/>
            <a:ext cx="1738082" cy="1738082"/>
          </a:xfrm>
          <a:prstGeom prst="rect">
            <a:avLst/>
          </a:prstGeom>
          <a:solidFill>
            <a:schemeClr val="accen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6" name="Rechteck 5"/>
          <p:cNvSpPr>
            <a:spLocks/>
          </p:cNvSpPr>
          <p:nvPr/>
        </p:nvSpPr>
        <p:spPr bwMode="white">
          <a:xfrm rot="2700000">
            <a:off x="7288496" y="2028459"/>
            <a:ext cx="821550" cy="821548"/>
          </a:xfrm>
          <a:prstGeom prst="rect">
            <a:avLst/>
          </a:prstGeom>
          <a:solidFill>
            <a:srgbClr val="F9F9F9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2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Grey Lef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10" name="Freeform: Shape 6"/>
          <p:cNvSpPr>
            <a:spLocks/>
          </p:cNvSpPr>
          <p:nvPr userDrawn="1"/>
        </p:nvSpPr>
        <p:spPr bwMode="white">
          <a:xfrm rot="16200000" flipH="1">
            <a:off x="5720899" y="386897"/>
            <a:ext cx="6854822" cy="6087384"/>
          </a:xfrm>
          <a:prstGeom prst="round2SameRect">
            <a:avLst>
              <a:gd name="adj1" fmla="val 4140"/>
              <a:gd name="adj2" fmla="val 0"/>
            </a:avLst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2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5363025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6" name="Textplatzhalter 18"/>
          <p:cNvSpPr>
            <a:spLocks noGrp="1"/>
          </p:cNvSpPr>
          <p:nvPr>
            <p:ph type="body" hasCustomPrompt="1" sz="quarter" idx="14"/>
          </p:nvPr>
        </p:nvSpPr>
        <p:spPr bwMode="white">
          <a:xfrm>
            <a:off x="6457500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hasCustomPrompt="1" sz="quarter" idx="15"/>
          </p:nvPr>
        </p:nvSpPr>
        <p:spPr bwMode="white">
          <a:xfrm>
            <a:off x="6457500" y="568327"/>
            <a:ext cx="5363025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8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tx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tx1"/>
              </a:solidFill>
              <a:latin typeface="Verdana Pro Light"/>
            </a:endParaRPr>
          </a:p>
        </p:txBody>
      </p:sp>
      <p:sp>
        <p:nvSpPr>
          <p:cNvPr id="11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Content | Grey Left Branded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10" name="Freeform: Shape 6"/>
          <p:cNvSpPr>
            <a:spLocks/>
          </p:cNvSpPr>
          <p:nvPr userDrawn="1"/>
        </p:nvSpPr>
        <p:spPr bwMode="white">
          <a:xfrm rot="16200000" flipH="1">
            <a:off x="5720899" y="386897"/>
            <a:ext cx="6854822" cy="6087384"/>
          </a:xfrm>
          <a:prstGeom prst="round2SameRect">
            <a:avLst>
              <a:gd name="adj1" fmla="val 4140"/>
              <a:gd name="adj2" fmla="val 0"/>
            </a:avLst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2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5363025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6" name="Textplatzhalter 18"/>
          <p:cNvSpPr>
            <a:spLocks noGrp="1"/>
          </p:cNvSpPr>
          <p:nvPr>
            <p:ph type="body" hasCustomPrompt="1" sz="quarter" idx="14"/>
          </p:nvPr>
        </p:nvSpPr>
        <p:spPr bwMode="white">
          <a:xfrm>
            <a:off x="6457500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hasCustomPrompt="1" sz="quarter" idx="15"/>
          </p:nvPr>
        </p:nvSpPr>
        <p:spPr bwMode="white">
          <a:xfrm>
            <a:off x="6457500" y="568327"/>
            <a:ext cx="5363025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8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tx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tx1"/>
              </a:solidFill>
              <a:latin typeface="Verdana Pro Light"/>
            </a:endParaRPr>
          </a:p>
        </p:txBody>
      </p:sp>
      <p:sp>
        <p:nvSpPr>
          <p:cNvPr id="11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>
                <a:solidFill>
                  <a:schemeClr val="bg1"/>
                </a:solidFill>
              </a:rPr>
              <a:t>Internal | Client confidential | Strictly confidential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| Bullets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" name="Freeform: Shape 6"/>
          <p:cNvSpPr>
            <a:spLocks/>
          </p:cNvSpPr>
          <p:nvPr userDrawn="1"/>
        </p:nvSpPr>
        <p:spPr bwMode="white">
          <a:xfrm>
            <a:off x="0" y="0"/>
            <a:ext cx="4927931" cy="6858000"/>
          </a:xfrm>
          <a:custGeom>
            <a:avLst/>
            <a:gdLst>
              <a:gd name="connsiteX0" fmla="*/ 0 w 4927931"/>
              <a:gd name="connsiteY0" fmla="*/ 0 h 6858000"/>
              <a:gd name="connsiteX1" fmla="*/ 288580 w 4927931"/>
              <a:gd name="connsiteY1" fmla="*/ 0 h 6858000"/>
              <a:gd name="connsiteX2" fmla="*/ 1409700 w 4927931"/>
              <a:gd name="connsiteY2" fmla="*/ 0 h 6858000"/>
              <a:gd name="connsiteX3" fmla="*/ 4639351 w 4927931"/>
              <a:gd name="connsiteY3" fmla="*/ 0 h 6858000"/>
              <a:gd name="connsiteX4" fmla="*/ 4927931 w 4927931"/>
              <a:gd name="connsiteY4" fmla="*/ 288580 h 6858000"/>
              <a:gd name="connsiteX5" fmla="*/ 4927931 w 4927931"/>
              <a:gd name="connsiteY5" fmla="*/ 6569420 h 6858000"/>
              <a:gd name="connsiteX6" fmla="*/ 4639351 w 4927931"/>
              <a:gd name="connsiteY6" fmla="*/ 6858000 h 6858000"/>
              <a:gd name="connsiteX7" fmla="*/ 1409700 w 4927931"/>
              <a:gd name="connsiteY7" fmla="*/ 6858000 h 6858000"/>
              <a:gd name="connsiteX8" fmla="*/ 288580 w 4927931"/>
              <a:gd name="connsiteY8" fmla="*/ 6858000 h 6858000"/>
              <a:gd name="connsiteX9" fmla="*/ 0 w 4927931"/>
              <a:gd name="connsiteY9" fmla="*/ 6858000 h 6858000"/>
              <a:gd name="connsiteX10" fmla="*/ 0 w 4927931"/>
              <a:gd name="connsiteY10" fmla="*/ 6569420 h 6858000"/>
              <a:gd name="connsiteX11" fmla="*/ 0 w 4927931"/>
              <a:gd name="connsiteY11" fmla="*/ 2885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931" h="6858000" fill="norm">
                <a:moveTo>
                  <a:pt x="0" y="0"/>
                </a:moveTo>
                <a:lnTo>
                  <a:pt x="288580" y="0"/>
                </a:lnTo>
                <a:lnTo>
                  <a:pt x="1409700" y="0"/>
                </a:lnTo>
                <a:lnTo>
                  <a:pt x="4639351" y="0"/>
                </a:lnTo>
                <a:cubicBezTo>
                  <a:pt x="4798729" y="0"/>
                  <a:pt x="4927931" y="129202"/>
                  <a:pt x="4927931" y="288580"/>
                </a:cubicBezTo>
                <a:lnTo>
                  <a:pt x="4927931" y="6569420"/>
                </a:lnTo>
                <a:cubicBezTo>
                  <a:pt x="4927931" y="6728798"/>
                  <a:pt x="4798729" y="6858000"/>
                  <a:pt x="4639351" y="6858000"/>
                </a:cubicBezTo>
                <a:lnTo>
                  <a:pt x="1409700" y="6858000"/>
                </a:lnTo>
                <a:lnTo>
                  <a:pt x="288580" y="6858000"/>
                </a:lnTo>
                <a:lnTo>
                  <a:pt x="0" y="6858000"/>
                </a:lnTo>
                <a:lnTo>
                  <a:pt x="0" y="6569420"/>
                </a:lnTo>
                <a:lnTo>
                  <a:pt x="0" y="288580"/>
                </a:lnTo>
                <a:close/>
              </a:path>
            </a:pathLst>
          </a:custGeom>
          <a:solidFill>
            <a:srgbClr val="F2F2F2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4327522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4327523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hasCustomPrompt="1" sz="quarter" idx="18"/>
          </p:nvPr>
        </p:nvSpPr>
        <p:spPr bwMode="white">
          <a:xfrm>
            <a:off x="371475" y="1409702"/>
            <a:ext cx="4327523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platzhalter 18"/>
          <p:cNvSpPr>
            <a:spLocks noGrp="1"/>
          </p:cNvSpPr>
          <p:nvPr>
            <p:ph type="body" hasCustomPrompt="1" sz="quarter" idx="20"/>
          </p:nvPr>
        </p:nvSpPr>
        <p:spPr bwMode="white">
          <a:xfrm>
            <a:off x="5100309" y="307976"/>
            <a:ext cx="6728832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hasCustomPrompt="1" sz="quarter" idx="21"/>
          </p:nvPr>
        </p:nvSpPr>
        <p:spPr bwMode="white">
          <a:xfrm>
            <a:off x="5100309" y="568327"/>
            <a:ext cx="6728834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hasCustomPrompt="1" sz="quarter" idx="22"/>
          </p:nvPr>
        </p:nvSpPr>
        <p:spPr bwMode="white">
          <a:xfrm>
            <a:off x="5100309" y="1409702"/>
            <a:ext cx="6728834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 | Bullets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" name="Freeform: Shape 6"/>
          <p:cNvSpPr>
            <a:spLocks/>
          </p:cNvSpPr>
          <p:nvPr userDrawn="1"/>
        </p:nvSpPr>
        <p:spPr bwMode="white">
          <a:xfrm flipH="1">
            <a:off x="7264069" y="0"/>
            <a:ext cx="4927931" cy="6858000"/>
          </a:xfrm>
          <a:custGeom>
            <a:avLst/>
            <a:gdLst>
              <a:gd name="connsiteX0" fmla="*/ 0 w 4927931"/>
              <a:gd name="connsiteY0" fmla="*/ 0 h 6858000"/>
              <a:gd name="connsiteX1" fmla="*/ 288580 w 4927931"/>
              <a:gd name="connsiteY1" fmla="*/ 0 h 6858000"/>
              <a:gd name="connsiteX2" fmla="*/ 1409700 w 4927931"/>
              <a:gd name="connsiteY2" fmla="*/ 0 h 6858000"/>
              <a:gd name="connsiteX3" fmla="*/ 4639351 w 4927931"/>
              <a:gd name="connsiteY3" fmla="*/ 0 h 6858000"/>
              <a:gd name="connsiteX4" fmla="*/ 4927931 w 4927931"/>
              <a:gd name="connsiteY4" fmla="*/ 288580 h 6858000"/>
              <a:gd name="connsiteX5" fmla="*/ 4927931 w 4927931"/>
              <a:gd name="connsiteY5" fmla="*/ 6569420 h 6858000"/>
              <a:gd name="connsiteX6" fmla="*/ 4639351 w 4927931"/>
              <a:gd name="connsiteY6" fmla="*/ 6858000 h 6858000"/>
              <a:gd name="connsiteX7" fmla="*/ 1409700 w 4927931"/>
              <a:gd name="connsiteY7" fmla="*/ 6858000 h 6858000"/>
              <a:gd name="connsiteX8" fmla="*/ 288580 w 4927931"/>
              <a:gd name="connsiteY8" fmla="*/ 6858000 h 6858000"/>
              <a:gd name="connsiteX9" fmla="*/ 0 w 4927931"/>
              <a:gd name="connsiteY9" fmla="*/ 6858000 h 6858000"/>
              <a:gd name="connsiteX10" fmla="*/ 0 w 4927931"/>
              <a:gd name="connsiteY10" fmla="*/ 6569420 h 6858000"/>
              <a:gd name="connsiteX11" fmla="*/ 0 w 4927931"/>
              <a:gd name="connsiteY11" fmla="*/ 2885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931" h="6858000" fill="norm">
                <a:moveTo>
                  <a:pt x="0" y="0"/>
                </a:moveTo>
                <a:lnTo>
                  <a:pt x="288580" y="0"/>
                </a:lnTo>
                <a:lnTo>
                  <a:pt x="1409700" y="0"/>
                </a:lnTo>
                <a:lnTo>
                  <a:pt x="4639351" y="0"/>
                </a:lnTo>
                <a:cubicBezTo>
                  <a:pt x="4798729" y="0"/>
                  <a:pt x="4927931" y="129202"/>
                  <a:pt x="4927931" y="288580"/>
                </a:cubicBezTo>
                <a:lnTo>
                  <a:pt x="4927931" y="6569420"/>
                </a:lnTo>
                <a:cubicBezTo>
                  <a:pt x="4927931" y="6728798"/>
                  <a:pt x="4798729" y="6858000"/>
                  <a:pt x="4639351" y="6858000"/>
                </a:cubicBezTo>
                <a:lnTo>
                  <a:pt x="1409700" y="6858000"/>
                </a:lnTo>
                <a:lnTo>
                  <a:pt x="288580" y="6858000"/>
                </a:lnTo>
                <a:lnTo>
                  <a:pt x="0" y="6858000"/>
                </a:lnTo>
                <a:lnTo>
                  <a:pt x="0" y="6569420"/>
                </a:lnTo>
                <a:lnTo>
                  <a:pt x="0" y="288580"/>
                </a:lnTo>
                <a:close/>
              </a:path>
            </a:pathLst>
          </a:custGeom>
          <a:solidFill>
            <a:srgbClr val="F2F2F2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4" y="307976"/>
            <a:ext cx="6408737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640873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hasCustomPrompt="1" sz="quarter" idx="18"/>
          </p:nvPr>
        </p:nvSpPr>
        <p:spPr bwMode="white">
          <a:xfrm>
            <a:off x="371475" y="1409702"/>
            <a:ext cx="6408738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3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Bullets White-Grey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" name="Freeform: Shape 6"/>
          <p:cNvSpPr>
            <a:spLocks/>
          </p:cNvSpPr>
          <p:nvPr userDrawn="1"/>
        </p:nvSpPr>
        <p:spPr bwMode="white">
          <a:xfrm>
            <a:off x="0" y="0"/>
            <a:ext cx="4927931" cy="6858000"/>
          </a:xfrm>
          <a:custGeom>
            <a:avLst/>
            <a:gdLst>
              <a:gd name="connsiteX0" fmla="*/ 0 w 4927931"/>
              <a:gd name="connsiteY0" fmla="*/ 0 h 6858000"/>
              <a:gd name="connsiteX1" fmla="*/ 288580 w 4927931"/>
              <a:gd name="connsiteY1" fmla="*/ 0 h 6858000"/>
              <a:gd name="connsiteX2" fmla="*/ 1409700 w 4927931"/>
              <a:gd name="connsiteY2" fmla="*/ 0 h 6858000"/>
              <a:gd name="connsiteX3" fmla="*/ 4639351 w 4927931"/>
              <a:gd name="connsiteY3" fmla="*/ 0 h 6858000"/>
              <a:gd name="connsiteX4" fmla="*/ 4927931 w 4927931"/>
              <a:gd name="connsiteY4" fmla="*/ 288580 h 6858000"/>
              <a:gd name="connsiteX5" fmla="*/ 4927931 w 4927931"/>
              <a:gd name="connsiteY5" fmla="*/ 6569420 h 6858000"/>
              <a:gd name="connsiteX6" fmla="*/ 4639351 w 4927931"/>
              <a:gd name="connsiteY6" fmla="*/ 6858000 h 6858000"/>
              <a:gd name="connsiteX7" fmla="*/ 1409700 w 4927931"/>
              <a:gd name="connsiteY7" fmla="*/ 6858000 h 6858000"/>
              <a:gd name="connsiteX8" fmla="*/ 288580 w 4927931"/>
              <a:gd name="connsiteY8" fmla="*/ 6858000 h 6858000"/>
              <a:gd name="connsiteX9" fmla="*/ 0 w 4927931"/>
              <a:gd name="connsiteY9" fmla="*/ 6858000 h 6858000"/>
              <a:gd name="connsiteX10" fmla="*/ 0 w 4927931"/>
              <a:gd name="connsiteY10" fmla="*/ 6569420 h 6858000"/>
              <a:gd name="connsiteX11" fmla="*/ 0 w 4927931"/>
              <a:gd name="connsiteY11" fmla="*/ 2885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931" h="6858000" fill="norm">
                <a:moveTo>
                  <a:pt x="0" y="0"/>
                </a:moveTo>
                <a:lnTo>
                  <a:pt x="288580" y="0"/>
                </a:lnTo>
                <a:lnTo>
                  <a:pt x="1409700" y="0"/>
                </a:lnTo>
                <a:lnTo>
                  <a:pt x="4639351" y="0"/>
                </a:lnTo>
                <a:cubicBezTo>
                  <a:pt x="4798729" y="0"/>
                  <a:pt x="4927931" y="129202"/>
                  <a:pt x="4927931" y="288580"/>
                </a:cubicBezTo>
                <a:lnTo>
                  <a:pt x="4927931" y="6569420"/>
                </a:lnTo>
                <a:cubicBezTo>
                  <a:pt x="4927931" y="6728798"/>
                  <a:pt x="4798729" y="6858000"/>
                  <a:pt x="4639351" y="6858000"/>
                </a:cubicBezTo>
                <a:lnTo>
                  <a:pt x="1409700" y="6858000"/>
                </a:lnTo>
                <a:lnTo>
                  <a:pt x="288580" y="6858000"/>
                </a:lnTo>
                <a:lnTo>
                  <a:pt x="0" y="6858000"/>
                </a:lnTo>
                <a:lnTo>
                  <a:pt x="0" y="6569420"/>
                </a:lnTo>
                <a:lnTo>
                  <a:pt x="0" y="288580"/>
                </a:lnTo>
                <a:close/>
              </a:path>
            </a:pathLst>
          </a:cu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4327522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4327523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hasCustomPrompt="1" sz="quarter" idx="18"/>
          </p:nvPr>
        </p:nvSpPr>
        <p:spPr bwMode="white">
          <a:xfrm>
            <a:off x="371475" y="1409702"/>
            <a:ext cx="4327523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platzhalter 18"/>
          <p:cNvSpPr>
            <a:spLocks noGrp="1"/>
          </p:cNvSpPr>
          <p:nvPr>
            <p:ph type="body" hasCustomPrompt="1" sz="quarter" idx="20"/>
          </p:nvPr>
        </p:nvSpPr>
        <p:spPr bwMode="white">
          <a:xfrm>
            <a:off x="5100309" y="307976"/>
            <a:ext cx="6728832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hasCustomPrompt="1" sz="quarter" idx="21"/>
          </p:nvPr>
        </p:nvSpPr>
        <p:spPr bwMode="white">
          <a:xfrm>
            <a:off x="5100309" y="568327"/>
            <a:ext cx="6728834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hasCustomPrompt="1" sz="quarter" idx="22"/>
          </p:nvPr>
        </p:nvSpPr>
        <p:spPr bwMode="white">
          <a:xfrm>
            <a:off x="5100309" y="1409702"/>
            <a:ext cx="6728834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Grey-Right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7" name="Freihandform: Form 6"/>
          <p:cNvSpPr>
            <a:spLocks/>
          </p:cNvSpPr>
          <p:nvPr userDrawn="1"/>
        </p:nvSpPr>
        <p:spPr bwMode="white">
          <a:xfrm>
            <a:off x="-1" y="0"/>
            <a:ext cx="3640667" cy="685800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955924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2955925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in | Blu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5" name="Rechteck 4"/>
          <p:cNvSpPr>
            <a:spLocks/>
          </p:cNvSpPr>
          <p:nvPr/>
        </p:nvSpPr>
        <p:spPr bwMode="white">
          <a:xfrm rot="10800000" flipV="1">
            <a:off x="-2" y="-6"/>
            <a:ext cx="12191999" cy="6858006"/>
          </a:xfrm>
          <a:prstGeom prst="rect">
            <a:avLst/>
          </a:prstGeom>
          <a:solidFill>
            <a:schemeClr val="accent4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sp>
        <p:nvSpPr>
          <p:cNvPr id="6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solidFill>
                  <a:schemeClr val="bg1"/>
                </a:solidFill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Blue Lef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6" name="Freihandform: Form 5"/>
          <p:cNvSpPr>
            <a:spLocks/>
          </p:cNvSpPr>
          <p:nvPr userDrawn="1"/>
        </p:nvSpPr>
        <p:spPr bwMode="white">
          <a:xfrm>
            <a:off x="-5418" y="-5450"/>
            <a:ext cx="3640667" cy="686345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6" y="568327"/>
            <a:ext cx="289771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>
                <a:solidFill>
                  <a:schemeClr val="bg1"/>
                </a:solidFill>
              </a:rPr>
              <a:t>Internal | Client confidential | Strictly confidential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hasCustomPrompt="1" sz="quarter" idx="22"/>
          </p:nvPr>
        </p:nvSpPr>
        <p:spPr bwMode="white">
          <a:xfrm>
            <a:off x="4440238" y="1409702"/>
            <a:ext cx="7388905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| Blue Left Bubbles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6" name="Freihandform: Form 5"/>
          <p:cNvSpPr>
            <a:spLocks/>
          </p:cNvSpPr>
          <p:nvPr userDrawn="1"/>
        </p:nvSpPr>
        <p:spPr bwMode="white">
          <a:xfrm>
            <a:off x="-5418" y="-5450"/>
            <a:ext cx="3640667" cy="686345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6" y="568327"/>
            <a:ext cx="289771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>
                <a:solidFill>
                  <a:schemeClr val="bg1"/>
                </a:solidFill>
              </a:rPr>
              <a:t>Internal | Client confidential | Strictly confidential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hasCustomPrompt="1" sz="quarter" idx="22"/>
          </p:nvPr>
        </p:nvSpPr>
        <p:spPr bwMode="white">
          <a:xfrm>
            <a:off x="4440238" y="1409702"/>
            <a:ext cx="7388905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lum/>
          </a:blip>
          <a:srcRect r="28966"/>
          <a:stretch>
            <a:fillRect/>
          </a:stretch>
        </p:blipFill>
        <p:spPr bwMode="white">
          <a:xfrm>
            <a:off x="1941554" y="4700895"/>
            <a:ext cx="1693695" cy="2074213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wrap="square"/>
          <a:lstStyle>
            <a:lvl1pPr marL="0" indent="0" rtl="0">
              <a:lnSpc>
                <a:spcPct val="90000"/>
              </a:lnSpc>
              <a:spcBef>
                <a:spcPts val="0"/>
              </a:spcBef>
              <a:buNone/>
              <a:defRPr sz="2000" b="1" dirty="0">
                <a:latin typeface="+mj-lt"/>
              </a:defRPr>
            </a:lvl1pPr>
          </a:lstStyle>
          <a:p>
            <a:pPr/>
            <a:r>
              <a:rPr lang="en-GB" dirty="0"/>
              <a:t>Title</a:t>
            </a:r>
          </a:p>
        </p:txBody>
      </p:sp>
      <p:sp>
        <p:nvSpPr>
          <p:cNvPr id="2" name="Text Placeholder 9"/>
          <p:cNvSpPr>
            <a:spLocks noGrp="1"/>
          </p:cNvSpPr>
          <p:nvPr>
            <p:ph type="body" hasCustomPrompt="1" sz="quarter" idx="16"/>
          </p:nvPr>
        </p:nvSpPr>
        <p:spPr bwMode="white">
          <a:xfrm>
            <a:off x="371475" y="1409701"/>
            <a:ext cx="11457668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0" indent="0" rtl="0">
              <a:buClr>
                <a:schemeClr val="accent4"/>
              </a:buClr>
              <a:buFont typeface="Arial"/>
              <a:buNone/>
              <a:defRPr sz="14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r>
              <a:rPr lang="en-GB" dirty="0"/>
              <a:t>Add text</a:t>
            </a:r>
          </a:p>
        </p:txBody>
      </p:sp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Blue Righ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4" name="Freihandform: Form 3"/>
          <p:cNvSpPr>
            <a:spLocks/>
          </p:cNvSpPr>
          <p:nvPr userDrawn="1"/>
        </p:nvSpPr>
        <p:spPr bwMode="white">
          <a:xfrm>
            <a:off x="-1" y="0"/>
            <a:ext cx="3640667" cy="685800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tx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6" y="568327"/>
            <a:ext cx="289771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6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hasCustomPrompt="1" sz="quarter" idx="22"/>
          </p:nvPr>
        </p:nvSpPr>
        <p:spPr bwMode="white">
          <a:xfrm>
            <a:off x="4440238" y="1409702"/>
            <a:ext cx="7388905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solidFill>
                  <a:schemeClr val="bg1"/>
                </a:solidFill>
                <a:latin typeface="+mn-lt"/>
              </a:defRPr>
            </a:lvl1pPr>
            <a:lvl2pPr marL="628650" indent="-171450" rtl="0">
              <a:defRPr sz="1200" dirty="0">
                <a:solidFill>
                  <a:schemeClr val="bg1"/>
                </a:solidFill>
                <a:latin typeface="+mn-lt"/>
              </a:defRPr>
            </a:lvl2pPr>
            <a:lvl3pPr marL="1076325" indent="-161925" rtl="0">
              <a:defRPr sz="1200" dirty="0">
                <a:solidFill>
                  <a:schemeClr val="bg1"/>
                </a:solidFill>
                <a:latin typeface="+mn-lt"/>
              </a:defRPr>
            </a:lvl3pPr>
            <a:lvl4pPr marL="1524000" indent="-152400" rtl="0">
              <a:defRPr sz="1200" dirty="0">
                <a:solidFill>
                  <a:schemeClr val="bg1"/>
                </a:solidFill>
                <a:latin typeface="+mn-lt"/>
              </a:defRPr>
            </a:lvl4pPr>
            <a:lvl5pPr marL="1971675" indent="-142875" rtl="0">
              <a:defRPr sz="1200" dirty="0">
                <a:solidFill>
                  <a:schemeClr val="bg1"/>
                </a:solidFill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Blu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" name="Rechteck 1"/>
          <p:cNvSpPr>
            <a:spLocks/>
          </p:cNvSpPr>
          <p:nvPr/>
        </p:nvSpPr>
        <p:spPr bwMode="white">
          <a:xfrm>
            <a:off x="0" y="1"/>
            <a:ext cx="12191996" cy="3542649"/>
          </a:xfrm>
          <a:prstGeom prst="rect">
            <a:avLst/>
          </a:prstGeom>
          <a:solidFill>
            <a:schemeClr val="accent4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6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| Blu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11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12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6" name="Abgerundetes Rechteck 5"/>
          <p:cNvSpPr>
            <a:spLocks/>
          </p:cNvSpPr>
          <p:nvPr userDrawn="1"/>
        </p:nvSpPr>
        <p:spPr bwMode="white">
          <a:xfrm rot="16200000">
            <a:off x="4548279" y="-785725"/>
            <a:ext cx="6858006" cy="8429437"/>
          </a:xfrm>
          <a:prstGeom prst="round2SameRect">
            <a:avLst>
              <a:gd name="adj1" fmla="val 2754"/>
              <a:gd name="adj2" fmla="val 0"/>
            </a:avLst>
          </a:prstGeom>
          <a:solidFill>
            <a:schemeClr val="accent4"/>
          </a:solidFill>
          <a:ln w="12700">
            <a:noFil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wrap="square"/>
          <a:lstStyle/>
          <a:p>
            <a:pPr rtl="0" algn="l" defTabSz="914400"/>
            <a:endParaRPr lang="en-GB" sz="1200" dirty="0"/>
          </a:p>
        </p:txBody>
      </p:sp>
      <p:pic>
        <p:nvPicPr>
          <p:cNvPr id="52" name="Grafik 51"/>
          <p:cNvPicPr>
            <a:picLocks noChangeAspect="1"/>
          </p:cNvPicPr>
          <p:nvPr/>
        </p:nvPicPr>
        <p:blipFill>
          <a:blip r:embed="rId13">
            <a:lum/>
            <a:alphaModFix amt="41000"/>
          </a:blip>
          <a:srcRect/>
          <a:stretch>
            <a:fillRect/>
          </a:stretch>
        </p:blipFill>
        <p:spPr bwMode="white">
          <a:xfrm>
            <a:off x="5180731" y="223256"/>
            <a:ext cx="5767374" cy="5767374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tx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34" name="Slide Number Placeholder 5"/>
          <p:cNvSpPr txBox="1">
            <a:spLocks noChangeArrowheads="1"/>
          </p:cNvSpPr>
          <p:nvPr userDrawn="1"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cxnSp>
        <p:nvCxnSpPr>
          <p:cNvPr id="37" name="Gerade Verbindung 73"/>
          <p:cNvCxnSpPr/>
          <p:nvPr/>
        </p:nvCxnSpPr>
        <p:spPr bwMode="white">
          <a:xfrm>
            <a:off x="386222" y="3106943"/>
            <a:ext cx="3376339" cy="0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 descr="Ein Bild, das Kreis, Grafiken enthält.&#10;&#10;Automatisch generierte Beschreibung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white">
          <a:xfrm rot="480000">
            <a:off x="7096061" y="2103945"/>
            <a:ext cx="1987518" cy="200599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39" name="Graphic 4"/>
          <p:cNvPicPr>
            <a:picLocks noChangeAspect="1"/>
          </p:cNvPicPr>
          <p:nvPr/>
        </p:nvPicPr>
        <p:blipFill>
          <a:blip r:embed="rId15">
            <a:lum bright="100000"/>
            <a:extLst>
              <a:ext uri="{28A0092B-C50C-407E-A947-70E740481C1C}">
                <a14:useLocalDpi xmlns:a14="http://schemas.microsoft.com/office/drawing/2016/SVG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 bwMode="white">
          <a:xfrm>
            <a:off x="7683305" y="3051680"/>
            <a:ext cx="762225" cy="110528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1" name="Rechteck 40"/>
          <p:cNvSpPr>
            <a:spLocks/>
          </p:cNvSpPr>
          <p:nvPr userDrawn="1"/>
        </p:nvSpPr>
        <p:spPr bwMode="white">
          <a:xfrm>
            <a:off x="6232408" y="3004788"/>
            <a:ext cx="85373" cy="204310"/>
          </a:xfrm>
          <a:prstGeom prst="rect">
            <a:avLst/>
          </a:prstGeom>
          <a:solidFill>
            <a:schemeClr val="accent4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42" name="Oval 8"/>
          <p:cNvSpPr>
            <a:spLocks/>
          </p:cNvSpPr>
          <p:nvPr userDrawn="1"/>
        </p:nvSpPr>
        <p:spPr bwMode="white">
          <a:xfrm>
            <a:off x="7445567" y="2488093"/>
            <a:ext cx="1237700" cy="1237700"/>
          </a:xfrm>
          <a:prstGeom prst="ellipse">
            <a:avLst/>
          </a:prstGeom>
          <a:noFill/>
          <a:ln w="6350">
            <a:solidFill>
              <a:schemeClr val="lt1"/>
            </a:solidFill>
            <a:prstDash val="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cxnSp>
        <p:nvCxnSpPr>
          <p:cNvPr id="54" name="Gerade Verbindung 9"/>
          <p:cNvCxnSpPr/>
          <p:nvPr/>
        </p:nvCxnSpPr>
        <p:spPr bwMode="white">
          <a:xfrm>
            <a:off x="3762562" y="3106943"/>
            <a:ext cx="3516675" cy="0"/>
          </a:xfrm>
          <a:prstGeom prst="line">
            <a:avLst/>
          </a:prstGeom>
          <a:ln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>
            <a:spLocks noChangeArrowheads="1"/>
          </p:cNvSpPr>
          <p:nvPr userDrawn="1"/>
        </p:nvSpPr>
        <p:spPr bwMode="white">
          <a:xfrm>
            <a:off x="378475" y="3198813"/>
            <a:ext cx="3267075" cy="123110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0" tIns="0" rIns="0" bIns="0" wrap="square">
            <a:spAutoFit/>
          </a:bodyPr>
          <a:lstStyle/>
          <a:p>
            <a:pPr rtl="0" defTabSz="914400"/>
            <a:r>
              <a:rPr lang="en-GB" sz="2000" b="1" dirty="0">
                <a:latin typeface="+mj-lt"/>
                <a:cs typeface="Verdana"/>
              </a:rPr>
              <a:t>At </a:t>
            </a:r>
            <a:r>
              <a:rPr lang="en-GB" sz="2000" b="1" dirty="0">
                <a:latin typeface="+mj-lt"/>
                <a:cs typeface="Verdana"/>
              </a:rPr>
              <a:t>Eraneos</a:t>
            </a:r>
            <a:r>
              <a:rPr lang="en-GB" sz="2000" b="1" dirty="0">
                <a:latin typeface="+mj-lt"/>
                <a:cs typeface="Verdana"/>
              </a:rPr>
              <a:t>, we support clients </a:t>
            </a:r>
            <a:r>
              <a:rPr lang="en-GB" sz="2000" dirty="0">
                <a:latin typeface="+mn-lt"/>
                <a:cs typeface="Verdana"/>
              </a:rPr>
              <a:t>in creating long-term value across our core services</a:t>
            </a:r>
            <a:endParaRPr lang="en-GB" sz="2000" dirty="0">
              <a:latin typeface="+mn-lt"/>
            </a:endParaRPr>
          </a:p>
        </p:txBody>
      </p:sp>
      <p:sp>
        <p:nvSpPr>
          <p:cNvPr id="32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  <p:sp>
        <p:nvSpPr>
          <p:cNvPr id="57" name="Oval 5"/>
          <p:cNvSpPr>
            <a:spLocks/>
          </p:cNvSpPr>
          <p:nvPr userDrawn="1"/>
        </p:nvSpPr>
        <p:spPr bwMode="white">
          <a:xfrm>
            <a:off x="6439140" y="1481665"/>
            <a:ext cx="3250556" cy="3250556"/>
          </a:xfrm>
          <a:prstGeom prst="ellipse">
            <a:avLst/>
          </a:prstGeom>
          <a:noFill/>
          <a:ln w="6350">
            <a:solidFill>
              <a:schemeClr val="lt1"/>
            </a:solidFill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endParaRPr lang="en-GB" dirty="0"/>
          </a:p>
        </p:txBody>
      </p:sp>
      <p:sp>
        <p:nvSpPr>
          <p:cNvPr id="61" name="Oval 27"/>
          <p:cNvSpPr>
            <a:spLocks/>
          </p:cNvSpPr>
          <p:nvPr userDrawn="1">
            <p:custDataLst>
              <p:tags xmlns:r="http://schemas.openxmlformats.org/officeDocument/2006/relationships" r:id="rId2"/>
            </p:custDataLst>
          </p:nvPr>
        </p:nvSpPr>
        <p:spPr bwMode="auto">
          <a:xfrm flipH="1">
            <a:off x="6490733" y="364046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2" name="Oval 27"/>
          <p:cNvSpPr>
            <a:spLocks/>
          </p:cNvSpPr>
          <p:nvPr userDrawn="1">
            <p:custDataLst>
              <p:tags xmlns:r="http://schemas.openxmlformats.org/officeDocument/2006/relationships" r:id="rId3"/>
            </p:custDataLst>
          </p:nvPr>
        </p:nvSpPr>
        <p:spPr bwMode="auto">
          <a:xfrm flipH="1">
            <a:off x="7411089" y="1538201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3" name="Oval 27"/>
          <p:cNvSpPr>
            <a:spLocks/>
          </p:cNvSpPr>
          <p:nvPr userDrawn="1">
            <p:custDataLst>
              <p:tags xmlns:r="http://schemas.openxmlformats.org/officeDocument/2006/relationships" r:id="rId4"/>
            </p:custDataLst>
          </p:nvPr>
        </p:nvSpPr>
        <p:spPr bwMode="auto">
          <a:xfrm flipH="1">
            <a:off x="9516621" y="2453457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4" name="Oval 27"/>
          <p:cNvSpPr>
            <a:spLocks/>
          </p:cNvSpPr>
          <p:nvPr userDrawn="1">
            <p:custDataLst>
              <p:tags xmlns:r="http://schemas.openxmlformats.org/officeDocument/2006/relationships" r:id="rId5"/>
            </p:custDataLst>
          </p:nvPr>
        </p:nvSpPr>
        <p:spPr bwMode="auto">
          <a:xfrm flipH="1">
            <a:off x="8657012" y="454532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5" name="Oval 27"/>
          <p:cNvSpPr>
            <a:spLocks/>
          </p:cNvSpPr>
          <p:nvPr userDrawn="1">
            <p:custDataLst>
              <p:tags xmlns:r="http://schemas.openxmlformats.org/officeDocument/2006/relationships" r:id="rId6"/>
            </p:custDataLst>
          </p:nvPr>
        </p:nvSpPr>
        <p:spPr bwMode="auto">
          <a:xfrm flipH="1">
            <a:off x="6522280" y="240030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6" name="Oval 27"/>
          <p:cNvSpPr>
            <a:spLocks/>
          </p:cNvSpPr>
          <p:nvPr userDrawn="1">
            <p:custDataLst>
              <p:tags xmlns:r="http://schemas.openxmlformats.org/officeDocument/2006/relationships" r:id="rId7"/>
            </p:custDataLst>
          </p:nvPr>
        </p:nvSpPr>
        <p:spPr bwMode="auto">
          <a:xfrm flipH="1">
            <a:off x="7411088" y="454532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7" name="Oval 27"/>
          <p:cNvSpPr>
            <a:spLocks/>
          </p:cNvSpPr>
          <p:nvPr userDrawn="1">
            <p:custDataLst>
              <p:tags xmlns:r="http://schemas.openxmlformats.org/officeDocument/2006/relationships" r:id="rId8"/>
            </p:custDataLst>
          </p:nvPr>
        </p:nvSpPr>
        <p:spPr bwMode="auto">
          <a:xfrm flipH="1">
            <a:off x="9488134" y="3699246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8" name="Oval 27"/>
          <p:cNvSpPr>
            <a:spLocks/>
          </p:cNvSpPr>
          <p:nvPr userDrawn="1">
            <p:custDataLst>
              <p:tags xmlns:r="http://schemas.openxmlformats.org/officeDocument/2006/relationships" r:id="rId9"/>
            </p:custDataLst>
          </p:nvPr>
        </p:nvSpPr>
        <p:spPr bwMode="auto">
          <a:xfrm flipH="1">
            <a:off x="8657012" y="1562881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9" name="Textfeld 68"/>
          <p:cNvSpPr txBox="1">
            <a:spLocks noChangeArrowheads="1"/>
          </p:cNvSpPr>
          <p:nvPr userDrawn="1"/>
        </p:nvSpPr>
        <p:spPr bwMode="white">
          <a:xfrm>
            <a:off x="5458765" y="2256183"/>
            <a:ext cx="825868" cy="41069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anchor="t" wrap="none">
            <a:spAutoFit/>
          </a:bodyPr>
          <a:lstStyle/>
          <a:p>
            <a:pPr marL="0" indent="0" algn="r" fontAlgn="base" defTabSz="34610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Strategy</a:t>
            </a:r>
            <a:b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</a:b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and M&amp;A</a:t>
            </a:r>
          </a:p>
        </p:txBody>
      </p:sp>
      <p:sp>
        <p:nvSpPr>
          <p:cNvPr id="70" name="Textfeld 69"/>
          <p:cNvSpPr txBox="1">
            <a:spLocks noChangeArrowheads="1"/>
          </p:cNvSpPr>
          <p:nvPr userDrawn="1"/>
        </p:nvSpPr>
        <p:spPr bwMode="white">
          <a:xfrm>
            <a:off x="6607266" y="4775032"/>
            <a:ext cx="819455" cy="41069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none">
            <a:spAutoFit/>
          </a:bodyPr>
          <a:lstStyle/>
          <a:p>
            <a:pPr marL="0" indent="0" algn="r" fontAlgn="base" defTabSz="34610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Sourcing</a:t>
            </a:r>
            <a:b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</a:b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Advisory</a:t>
            </a:r>
            <a:endParaRPr lang="en-GB" sz="1000" b="1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"/>
              <a:cs typeface="+mn-cs"/>
            </a:endParaRPr>
          </a:p>
        </p:txBody>
      </p:sp>
      <p:sp>
        <p:nvSpPr>
          <p:cNvPr id="71" name="Textfeld 70"/>
          <p:cNvSpPr txBox="1">
            <a:spLocks noChangeArrowheads="1"/>
          </p:cNvSpPr>
          <p:nvPr userDrawn="1"/>
        </p:nvSpPr>
        <p:spPr bwMode="white">
          <a:xfrm>
            <a:off x="6095907" y="1026780"/>
            <a:ext cx="1330814" cy="41069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anchor="t" wrap="none">
            <a:spAutoFit/>
          </a:bodyPr>
          <a:lstStyle/>
          <a:p>
            <a:pPr marL="0" indent="0" algn="r" fontAlgn="base" defTabSz="34610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Digital Business</a:t>
            </a:r>
            <a:b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</a:b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&amp; Innovation</a:t>
            </a:r>
            <a:endParaRPr lang="en-GB" sz="1000" b="0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"/>
              <a:cs typeface="+mn-cs"/>
            </a:endParaRPr>
          </a:p>
        </p:txBody>
      </p:sp>
      <p:sp>
        <p:nvSpPr>
          <p:cNvPr id="72" name="Textfeld 71"/>
          <p:cNvSpPr txBox="1">
            <a:spLocks noChangeArrowheads="1"/>
          </p:cNvSpPr>
          <p:nvPr userDrawn="1"/>
        </p:nvSpPr>
        <p:spPr bwMode="white">
          <a:xfrm>
            <a:off x="9815624" y="2256183"/>
            <a:ext cx="1372492" cy="41069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anchor="t" wrap="none">
            <a:spAutoFit/>
          </a:bodyPr>
          <a:lstStyle/>
          <a:p>
            <a:pPr marL="0" indent="0" fontAlgn="base" defTabSz="34610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Cybersecurity &amp; </a:t>
            </a:r>
            <a:b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</a:b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Privacy</a:t>
            </a:r>
          </a:p>
        </p:txBody>
      </p:sp>
      <p:sp>
        <p:nvSpPr>
          <p:cNvPr id="73" name="Textfeld 72"/>
          <p:cNvSpPr txBox="1">
            <a:spLocks noChangeArrowheads="1"/>
          </p:cNvSpPr>
          <p:nvPr userDrawn="1"/>
        </p:nvSpPr>
        <p:spPr bwMode="white">
          <a:xfrm>
            <a:off x="9815625" y="3412987"/>
            <a:ext cx="1297150" cy="57740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none">
            <a:spAutoFit/>
          </a:bodyPr>
          <a:lstStyle/>
          <a:p>
            <a:pPr marL="0" indent="0" fontAlgn="base" defTabSz="34610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Organizational </a:t>
            </a:r>
            <a:b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</a:b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Excellence &amp;</a:t>
            </a:r>
            <a:b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</a:b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Transformation</a:t>
            </a:r>
          </a:p>
        </p:txBody>
      </p:sp>
      <p:sp>
        <p:nvSpPr>
          <p:cNvPr id="74" name="Textfeld 73"/>
          <p:cNvSpPr txBox="1">
            <a:spLocks noChangeArrowheads="1"/>
          </p:cNvSpPr>
          <p:nvPr userDrawn="1"/>
        </p:nvSpPr>
        <p:spPr bwMode="white">
          <a:xfrm>
            <a:off x="8760744" y="4775032"/>
            <a:ext cx="1013419" cy="243978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none">
            <a:spAutoFit/>
          </a:bodyPr>
          <a:lstStyle/>
          <a:p>
            <a:pPr marL="0" indent="0" fontAlgn="base" defTabSz="34610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IT Advisory</a:t>
            </a:r>
            <a:endParaRPr lang="en-GB" sz="1000" b="0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"/>
              <a:cs typeface="Arial"/>
            </a:endParaRPr>
          </a:p>
        </p:txBody>
      </p:sp>
      <p:sp>
        <p:nvSpPr>
          <p:cNvPr id="75" name="Textfeld 74"/>
          <p:cNvSpPr txBox="1">
            <a:spLocks noChangeArrowheads="1"/>
          </p:cNvSpPr>
          <p:nvPr userDrawn="1"/>
        </p:nvSpPr>
        <p:spPr bwMode="white">
          <a:xfrm>
            <a:off x="8760745" y="1191249"/>
            <a:ext cx="885179" cy="246221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none">
            <a:spAutoFit/>
          </a:bodyPr>
          <a:lstStyle/>
          <a:p>
            <a:pPr fontAlgn="base" defTabSz="346100">
              <a:spcBef>
                <a:spcPts val="600"/>
              </a:spcBef>
              <a:spcAft>
                <a:spcPts val="600"/>
              </a:spcAft>
              <a:buClr>
                <a:srgbClr val="FAA61A"/>
              </a:buClr>
            </a:pPr>
            <a:r>
              <a:rPr lang="en-GB" sz="10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Data &amp; AI</a:t>
            </a:r>
            <a:endParaRPr lang="en-GB" sz="1000" b="1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"/>
              <a:cs typeface="Arial"/>
            </a:endParaRPr>
          </a:p>
        </p:txBody>
      </p:sp>
      <p:sp>
        <p:nvSpPr>
          <p:cNvPr id="76" name="Textfeld 75"/>
          <p:cNvSpPr txBox="1">
            <a:spLocks noChangeArrowheads="1"/>
          </p:cNvSpPr>
          <p:nvPr userDrawn="1"/>
        </p:nvSpPr>
        <p:spPr bwMode="white">
          <a:xfrm>
            <a:off x="5087618" y="3496343"/>
            <a:ext cx="1205779" cy="41069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anchor="t" wrap="none">
            <a:spAutoFit/>
          </a:bodyPr>
          <a:lstStyle/>
          <a:p>
            <a:pPr marL="0" indent="0" algn="r" fontAlgn="base" defTabSz="34610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1000" b="1" i="0" u="none" spc="0" kern="120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Technology &amp;</a:t>
            </a:r>
            <a:br>
              <a:rPr lang="en-GB" sz="1000" b="1" i="0" u="none" spc="0" kern="120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</a:br>
            <a:r>
              <a:rPr lang="en-GB" sz="1000" b="1" i="0" u="none" spc="0" kern="120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Verdana"/>
                <a:cs typeface="+mn-cs"/>
              </a:rPr>
              <a:t>Platforms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| Blu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11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12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tx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6" name="Abgerundetes Rechteck 5"/>
          <p:cNvSpPr>
            <a:spLocks/>
          </p:cNvSpPr>
          <p:nvPr userDrawn="1"/>
        </p:nvSpPr>
        <p:spPr bwMode="white">
          <a:xfrm rot="16200000">
            <a:off x="4548279" y="-785725"/>
            <a:ext cx="6858006" cy="8429437"/>
          </a:xfrm>
          <a:prstGeom prst="round2SameRect">
            <a:avLst>
              <a:gd name="adj1" fmla="val 2754"/>
              <a:gd name="adj2" fmla="val 0"/>
            </a:avLst>
          </a:prstGeom>
          <a:solidFill>
            <a:schemeClr val="accent4"/>
          </a:solidFill>
          <a:ln w="12700">
            <a:noFil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wrap="square"/>
          <a:lstStyle/>
          <a:p>
            <a:pPr rtl="0" algn="l" defTabSz="914400"/>
            <a:endParaRPr lang="en-GB" sz="1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>
            <a:lum/>
            <a:alphaModFix amt="41000"/>
          </a:blip>
          <a:srcRect/>
          <a:stretch>
            <a:fillRect/>
          </a:stretch>
        </p:blipFill>
        <p:spPr bwMode="white">
          <a:xfrm>
            <a:off x="5178227" y="223256"/>
            <a:ext cx="5767374" cy="5767374"/>
          </a:xfrm>
          <a:prstGeom prst="rect">
            <a:avLst/>
          </a:prstGeom>
          <a:ln>
            <a:headEnd type="none"/>
            <a:tailEnd type="none"/>
          </a:ln>
        </p:spPr>
      </p:pic>
      <p:cxnSp>
        <p:nvCxnSpPr>
          <p:cNvPr id="10" name="Gerade Verbindung 73"/>
          <p:cNvCxnSpPr/>
          <p:nvPr/>
        </p:nvCxnSpPr>
        <p:spPr bwMode="white">
          <a:xfrm>
            <a:off x="386222" y="3106943"/>
            <a:ext cx="3376339" cy="0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Ein Bild, das Kreis, Grafiken enthält.&#10;&#10;Automatisch generierte Beschreibung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white">
          <a:xfrm rot="480000">
            <a:off x="7096061" y="2103945"/>
            <a:ext cx="1987518" cy="200599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3" name="Graphic 4"/>
          <p:cNvPicPr>
            <a:picLocks noChangeAspect="1"/>
          </p:cNvPicPr>
          <p:nvPr/>
        </p:nvPicPr>
        <p:blipFill>
          <a:blip r:embed="rId15">
            <a:lum bright="100000"/>
            <a:extLst>
              <a:ext uri="{28A0092B-C50C-407E-A947-70E740481C1C}">
                <a14:useLocalDpi xmlns:a14="http://schemas.microsoft.com/office/drawing/2016/SVG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 bwMode="white">
          <a:xfrm>
            <a:off x="7680801" y="3051680"/>
            <a:ext cx="762225" cy="110528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4" name="Oval 5"/>
          <p:cNvSpPr>
            <a:spLocks/>
          </p:cNvSpPr>
          <p:nvPr userDrawn="1"/>
        </p:nvSpPr>
        <p:spPr bwMode="white">
          <a:xfrm>
            <a:off x="6436635" y="1481665"/>
            <a:ext cx="3250556" cy="3250556"/>
          </a:xfrm>
          <a:prstGeom prst="ellipse">
            <a:avLst/>
          </a:prstGeom>
          <a:noFill/>
          <a:ln w="6350">
            <a:solidFill>
              <a:schemeClr val="lt1"/>
            </a:solidFill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 bwMode="white">
          <a:xfrm>
            <a:off x="6232408" y="3004788"/>
            <a:ext cx="85373" cy="204310"/>
          </a:xfrm>
          <a:prstGeom prst="rect">
            <a:avLst/>
          </a:prstGeom>
          <a:solidFill>
            <a:schemeClr val="accent4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16" name="Oval 8"/>
          <p:cNvSpPr>
            <a:spLocks/>
          </p:cNvSpPr>
          <p:nvPr userDrawn="1"/>
        </p:nvSpPr>
        <p:spPr bwMode="white">
          <a:xfrm>
            <a:off x="7443066" y="2488093"/>
            <a:ext cx="1237700" cy="1237700"/>
          </a:xfrm>
          <a:prstGeom prst="ellipse">
            <a:avLst/>
          </a:prstGeom>
          <a:noFill/>
          <a:ln w="6350">
            <a:solidFill>
              <a:schemeClr val="lt1"/>
            </a:solidFill>
            <a:prstDash val="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cxnSp>
        <p:nvCxnSpPr>
          <p:cNvPr id="33" name="Gerade Verbindung 9"/>
          <p:cNvCxnSpPr/>
          <p:nvPr/>
        </p:nvCxnSpPr>
        <p:spPr bwMode="white">
          <a:xfrm>
            <a:off x="3762562" y="3106943"/>
            <a:ext cx="3516675" cy="0"/>
          </a:xfrm>
          <a:prstGeom prst="line">
            <a:avLst/>
          </a:prstGeom>
          <a:ln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5"/>
          <p:cNvSpPr txBox="1">
            <a:spLocks noChangeArrowheads="1"/>
          </p:cNvSpPr>
          <p:nvPr userDrawn="1"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sp>
        <p:nvSpPr>
          <p:cNvPr id="35" name="Textfeld 34"/>
          <p:cNvSpPr txBox="1">
            <a:spLocks noChangeArrowheads="1"/>
          </p:cNvSpPr>
          <p:nvPr userDrawn="1"/>
        </p:nvSpPr>
        <p:spPr bwMode="white">
          <a:xfrm>
            <a:off x="6468882" y="4985976"/>
            <a:ext cx="1655944" cy="9568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square">
            <a:spAutoFit/>
          </a:bodyPr>
          <a:lstStyle/>
          <a:p>
            <a:pPr marL="0" indent="0" rtl="0" algn="l" fontAlgn="base" defTabSz="346100">
              <a:spcBef>
                <a:spcPts val="600"/>
              </a:spcBef>
              <a:spcAft>
                <a:spcPts val="60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Sourcing Advisory</a:t>
            </a:r>
            <a:endParaRPr lang="en-GB" sz="900" b="1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 Pro Regular"/>
              <a:cs typeface="+mn-cs"/>
            </a:endParaRP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Sourcing Strategy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Supplier Selection and Contracting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Sourcing Governance</a:t>
            </a:r>
            <a:endParaRPr lang="en-GB" sz="900" b="1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Light"/>
              <a:ea typeface="Verdana Pro Regular"/>
              <a:cs typeface="+mn-cs"/>
            </a:endParaRPr>
          </a:p>
        </p:txBody>
      </p:sp>
      <p:sp>
        <p:nvSpPr>
          <p:cNvPr id="37" name="Textfeld 36"/>
          <p:cNvSpPr txBox="1">
            <a:spLocks noChangeArrowheads="1"/>
          </p:cNvSpPr>
          <p:nvPr userDrawn="1"/>
        </p:nvSpPr>
        <p:spPr bwMode="white">
          <a:xfrm>
            <a:off x="8624503" y="332753"/>
            <a:ext cx="2808021" cy="9568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square">
            <a:spAutoFit/>
          </a:bodyPr>
          <a:lstStyle/>
          <a:p>
            <a:pPr rtl="0" fontAlgn="base" defTabSz="346100">
              <a:spcBef>
                <a:spcPts val="600"/>
              </a:spcBef>
              <a:spcAft>
                <a:spcPts val="600"/>
              </a:spcAft>
              <a:buClr>
                <a:srgbClr val="FAA61A"/>
              </a:buClr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Data &amp; AI</a:t>
            </a:r>
            <a:endParaRPr lang="en-GB" sz="900" b="1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"/>
              <a:cs typeface="Arial"/>
            </a:endParaRP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Data &amp; AI strategy, design &amp; implementation 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Hyperautomation</a:t>
            </a: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data platforms, analytics &amp; AI application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Organization, compliance &amp; training </a:t>
            </a:r>
          </a:p>
        </p:txBody>
      </p:sp>
      <p:sp>
        <p:nvSpPr>
          <p:cNvPr id="38" name="Textfeld 37"/>
          <p:cNvSpPr txBox="1">
            <a:spLocks noChangeArrowheads="1"/>
          </p:cNvSpPr>
          <p:nvPr userDrawn="1"/>
        </p:nvSpPr>
        <p:spPr bwMode="white">
          <a:xfrm>
            <a:off x="4189948" y="3340050"/>
            <a:ext cx="1992978" cy="7232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anchor="t" wrap="square">
            <a:spAutoFit/>
          </a:bodyPr>
          <a:lstStyle/>
          <a:p>
            <a:pPr marL="0" indent="0" rtl="0" algn="l" fontAlgn="base" defTabSz="346100">
              <a:spcBef>
                <a:spcPts val="600"/>
              </a:spcBef>
              <a:spcAft>
                <a:spcPts val="60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Technology &amp; Platforms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Platform &amp; Cloud Strategy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Data Business &amp; Ecosystems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IoT &amp; Asset Digitalization</a:t>
            </a:r>
          </a:p>
        </p:txBody>
      </p:sp>
      <p:sp>
        <p:nvSpPr>
          <p:cNvPr id="39" name="Textfeld 38"/>
          <p:cNvSpPr txBox="1">
            <a:spLocks noChangeArrowheads="1"/>
          </p:cNvSpPr>
          <p:nvPr userDrawn="1"/>
        </p:nvSpPr>
        <p:spPr bwMode="white">
          <a:xfrm>
            <a:off x="5700390" y="566343"/>
            <a:ext cx="2108776" cy="7232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anchor="t" wrap="square">
            <a:spAutoFit/>
          </a:bodyPr>
          <a:lstStyle/>
          <a:p>
            <a:pPr marL="0" indent="0" rtl="0" algn="l" fontAlgn="base" defTabSz="34610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Digital </a:t>
            </a:r>
            <a:r>
              <a:rPr lang="en-GB" sz="900" b="1" dirty="0">
                <a:solidFill>
                  <a:srgbClr val="FFFFFF"/>
                </a:solidFill>
                <a:latin typeface="+mj-lt"/>
                <a:ea typeface="Verdana"/>
              </a:rPr>
              <a:t>Business &amp; Innovation</a:t>
            </a:r>
            <a:endParaRPr lang="en-GB" sz="900" b="1" dirty="0">
              <a:solidFill>
                <a:srgbClr val="FFFFFF"/>
              </a:solidFill>
              <a:latin typeface="+mj-lt"/>
              <a:ea typeface="Verdana Pro Regular"/>
            </a:endParaRP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Growth &amp; Innovation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Commercial Excellence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Digital Transformation</a:t>
            </a:r>
          </a:p>
        </p:txBody>
      </p:sp>
      <p:sp>
        <p:nvSpPr>
          <p:cNvPr id="40" name="Textfeld 39"/>
          <p:cNvSpPr txBox="1">
            <a:spLocks noChangeArrowheads="1"/>
          </p:cNvSpPr>
          <p:nvPr userDrawn="1"/>
        </p:nvSpPr>
        <p:spPr bwMode="white">
          <a:xfrm>
            <a:off x="9948283" y="1947696"/>
            <a:ext cx="1877624" cy="100027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anchor="t" wrap="square">
            <a:spAutoFit/>
          </a:bodyPr>
          <a:lstStyle/>
          <a:p>
            <a:pPr marL="0" indent="0" rtl="0" algn="l" fontAlgn="base" defTabSz="346100">
              <a:spcBef>
                <a:spcPts val="600"/>
              </a:spcBef>
              <a:spcAft>
                <a:spcPts val="60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Cybersecurity &amp; Privacy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Security Strategy &amp; Governance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Cyber Risk Management &amp; Resilience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Privacy and Compliance</a:t>
            </a:r>
          </a:p>
        </p:txBody>
      </p:sp>
      <p:sp>
        <p:nvSpPr>
          <p:cNvPr id="41" name="Textfeld 40"/>
          <p:cNvSpPr txBox="1">
            <a:spLocks noChangeArrowheads="1"/>
          </p:cNvSpPr>
          <p:nvPr userDrawn="1"/>
        </p:nvSpPr>
        <p:spPr bwMode="white">
          <a:xfrm>
            <a:off x="9948283" y="3581400"/>
            <a:ext cx="2117824" cy="12620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square">
            <a:spAutoFit/>
          </a:bodyPr>
          <a:lstStyle/>
          <a:p>
            <a:pPr marL="0" indent="0" rtl="0" algn="l" fontAlgn="base" defTabSz="346100">
              <a:spcBef>
                <a:spcPts val="600"/>
              </a:spcBef>
              <a:spcAft>
                <a:spcPts val="60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Organizational Excellence &amp; Transformation</a:t>
            </a:r>
            <a:endParaRPr lang="en-GB" sz="900" b="1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 Pro Regular"/>
              <a:cs typeface="+mn-cs"/>
            </a:endParaRP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Operating Model &amp; Process Design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Organizational Transformation 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People &amp; Leadership Development</a:t>
            </a:r>
            <a:endParaRPr lang="en-GB" sz="900" b="0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Light"/>
              <a:ea typeface="+mn-ea"/>
              <a:cs typeface="Arial"/>
            </a:endParaRPr>
          </a:p>
        </p:txBody>
      </p:sp>
      <p:sp>
        <p:nvSpPr>
          <p:cNvPr id="42" name="Textfeld 41"/>
          <p:cNvSpPr txBox="1">
            <a:spLocks noChangeArrowheads="1"/>
          </p:cNvSpPr>
          <p:nvPr userDrawn="1"/>
        </p:nvSpPr>
        <p:spPr bwMode="white">
          <a:xfrm>
            <a:off x="8617996" y="4985976"/>
            <a:ext cx="1821217" cy="9568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square">
            <a:spAutoFit/>
          </a:bodyPr>
          <a:lstStyle/>
          <a:p>
            <a:pPr marL="0" indent="0" rtl="0" algn="l" fontAlgn="base" defTabSz="346100">
              <a:spcBef>
                <a:spcPts val="600"/>
              </a:spcBef>
              <a:spcAft>
                <a:spcPts val="600"/>
              </a:spcAft>
              <a:buClr>
                <a:srgbClr val="FAA61A"/>
              </a:buClr>
              <a:buSzTx/>
              <a:buFontTx/>
              <a:buNone/>
              <a:tabLst/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IT Advisory</a:t>
            </a:r>
            <a:endParaRPr lang="en-GB" sz="900" b="1" i="0" u="none" spc="0" kern="120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Verdana Pro Regular"/>
              <a:cs typeface="+mn-cs"/>
            </a:endParaRP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US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CIO-Advisory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US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Digital Infrastructure &amp; Cloud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US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Business Solutions</a:t>
            </a:r>
          </a:p>
        </p:txBody>
      </p:sp>
      <p:sp>
        <p:nvSpPr>
          <p:cNvPr id="43" name="Textfeld 42"/>
          <p:cNvSpPr txBox="1">
            <a:spLocks noChangeArrowheads="1"/>
          </p:cNvSpPr>
          <p:nvPr userDrawn="1"/>
        </p:nvSpPr>
        <p:spPr bwMode="white">
          <a:xfrm>
            <a:off x="4119313" y="2080558"/>
            <a:ext cx="2221527" cy="76194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91440" tIns="45720" rIns="91440" bIns="45720" anchor="t" wrap="square">
            <a:spAutoFit/>
          </a:bodyPr>
          <a:lstStyle/>
          <a:p>
            <a:pPr marL="0" indent="0" rtl="0" algn="l" fontAlgn="base" defTabSz="34610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GB" sz="900" b="1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Verdana"/>
              </a:rPr>
              <a:t>Strategy and M&amp;A</a:t>
            </a:r>
          </a:p>
          <a:p>
            <a:pPr marL="171450" indent="-171450" rtl="0" algn="l" fontAlgn="base" defTabSz="91440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rPr>
              <a:t>Corporate Strategy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Digital, Market &amp; Growth Strategy</a:t>
            </a:r>
          </a:p>
          <a:p>
            <a:pPr marL="171450" indent="-171450" rtl="0" algn="l" fontAlgn="base" defTabSz="914400">
              <a:lnSpc>
                <a:spcPts val="125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/>
              <a:buChar char="•"/>
              <a:tabLst/>
            </a:pPr>
            <a:r>
              <a:rPr lang="en-GB" sz="900" b="0" i="0" u="none" spc="0" kern="12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Light"/>
                <a:ea typeface="+mn-ea"/>
                <a:cs typeface="Arial"/>
              </a:rPr>
              <a:t>Merger and Acquisitions</a:t>
            </a:r>
          </a:p>
        </p:txBody>
      </p:sp>
      <p:sp>
        <p:nvSpPr>
          <p:cNvPr id="44" name="Textfeld 43"/>
          <p:cNvSpPr txBox="1">
            <a:spLocks noChangeArrowheads="1"/>
          </p:cNvSpPr>
          <p:nvPr userDrawn="1"/>
        </p:nvSpPr>
        <p:spPr bwMode="white">
          <a:xfrm>
            <a:off x="378475" y="3198813"/>
            <a:ext cx="3267075" cy="123110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0" tIns="0" rIns="0" bIns="0" wrap="square">
            <a:spAutoFit/>
          </a:bodyPr>
          <a:lstStyle/>
          <a:p>
            <a:pPr rtl="0" defTabSz="914400"/>
            <a:r>
              <a:rPr lang="en-GB" sz="2000" b="1" dirty="0">
                <a:latin typeface="+mj-lt"/>
                <a:cs typeface="Verdana"/>
              </a:rPr>
              <a:t>At Eraneos, we support clients </a:t>
            </a:r>
            <a:r>
              <a:rPr lang="en-GB" sz="2000" dirty="0">
                <a:latin typeface="+mn-lt"/>
                <a:cs typeface="Verdana"/>
              </a:rPr>
              <a:t>in creating long-term value across our core services</a:t>
            </a:r>
            <a:endParaRPr lang="en-GB" sz="2000" dirty="0">
              <a:latin typeface="+mn-lt"/>
            </a:endParaRPr>
          </a:p>
        </p:txBody>
      </p:sp>
      <p:sp>
        <p:nvSpPr>
          <p:cNvPr id="4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  <p:sp>
        <p:nvSpPr>
          <p:cNvPr id="53" name="Oval 27"/>
          <p:cNvSpPr>
            <a:spLocks/>
          </p:cNvSpPr>
          <p:nvPr userDrawn="1">
            <p:custDataLst>
              <p:tags xmlns:r="http://schemas.openxmlformats.org/officeDocument/2006/relationships" r:id="rId2"/>
            </p:custDataLst>
          </p:nvPr>
        </p:nvSpPr>
        <p:spPr bwMode="auto">
          <a:xfrm flipH="1">
            <a:off x="6490733" y="364046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54" name="Oval 27"/>
          <p:cNvSpPr>
            <a:spLocks/>
          </p:cNvSpPr>
          <p:nvPr userDrawn="1">
            <p:custDataLst>
              <p:tags xmlns:r="http://schemas.openxmlformats.org/officeDocument/2006/relationships" r:id="rId3"/>
            </p:custDataLst>
          </p:nvPr>
        </p:nvSpPr>
        <p:spPr bwMode="auto">
          <a:xfrm flipH="1">
            <a:off x="7411089" y="1538201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55" name="Oval 27"/>
          <p:cNvSpPr>
            <a:spLocks/>
          </p:cNvSpPr>
          <p:nvPr userDrawn="1">
            <p:custDataLst>
              <p:tags xmlns:r="http://schemas.openxmlformats.org/officeDocument/2006/relationships" r:id="rId4"/>
            </p:custDataLst>
          </p:nvPr>
        </p:nvSpPr>
        <p:spPr bwMode="auto">
          <a:xfrm flipH="1">
            <a:off x="9516621" y="2453457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56" name="Oval 27"/>
          <p:cNvSpPr>
            <a:spLocks/>
          </p:cNvSpPr>
          <p:nvPr userDrawn="1">
            <p:custDataLst>
              <p:tags xmlns:r="http://schemas.openxmlformats.org/officeDocument/2006/relationships" r:id="rId5"/>
            </p:custDataLst>
          </p:nvPr>
        </p:nvSpPr>
        <p:spPr bwMode="auto">
          <a:xfrm flipH="1">
            <a:off x="8657012" y="454532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57" name="Oval 27"/>
          <p:cNvSpPr>
            <a:spLocks/>
          </p:cNvSpPr>
          <p:nvPr userDrawn="1">
            <p:custDataLst>
              <p:tags xmlns:r="http://schemas.openxmlformats.org/officeDocument/2006/relationships" r:id="rId6"/>
            </p:custDataLst>
          </p:nvPr>
        </p:nvSpPr>
        <p:spPr bwMode="auto">
          <a:xfrm flipH="1">
            <a:off x="6522280" y="240030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58" name="Oval 27"/>
          <p:cNvSpPr>
            <a:spLocks/>
          </p:cNvSpPr>
          <p:nvPr userDrawn="1">
            <p:custDataLst>
              <p:tags xmlns:r="http://schemas.openxmlformats.org/officeDocument/2006/relationships" r:id="rId7"/>
            </p:custDataLst>
          </p:nvPr>
        </p:nvSpPr>
        <p:spPr bwMode="auto">
          <a:xfrm flipH="1">
            <a:off x="7411088" y="4545320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59" name="Oval 27"/>
          <p:cNvSpPr>
            <a:spLocks/>
          </p:cNvSpPr>
          <p:nvPr userDrawn="1">
            <p:custDataLst>
              <p:tags xmlns:r="http://schemas.openxmlformats.org/officeDocument/2006/relationships" r:id="rId8"/>
            </p:custDataLst>
          </p:nvPr>
        </p:nvSpPr>
        <p:spPr bwMode="auto">
          <a:xfrm flipH="1">
            <a:off x="9488134" y="3699246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  <p:sp>
        <p:nvSpPr>
          <p:cNvPr id="60" name="Oval 27"/>
          <p:cNvSpPr>
            <a:spLocks/>
          </p:cNvSpPr>
          <p:nvPr userDrawn="1">
            <p:custDataLst>
              <p:tags xmlns:r="http://schemas.openxmlformats.org/officeDocument/2006/relationships" r:id="rId9"/>
            </p:custDataLst>
          </p:nvPr>
        </p:nvSpPr>
        <p:spPr bwMode="auto">
          <a:xfrm flipH="1">
            <a:off x="8657012" y="1562881"/>
            <a:ext cx="122456" cy="122456"/>
          </a:xfrm>
          <a:prstGeom prst="ellipse">
            <a:avLst/>
          </a:prstGeom>
          <a:solidFill>
            <a:srgbClr val="FFFFFF">
              <a:lumMod val="100000"/>
            </a:srgbClr>
          </a:solidFill>
          <a:ln w="9525">
            <a:noFill/>
            <a:prstDash val="solid"/>
            <a:round/>
            <a:headEnd type="none"/>
            <a:tailEnd type="none"/>
          </a:ln>
          <a:effectLst/>
        </p:spPr>
        <p:txBody>
          <a:bodyPr lIns="45720" rIns="45720" anchor="ctr" anchorCtr="1" wrap="none"/>
          <a:lstStyle>
            <a:lvl1pPr defTabSz="914400">
              <a:defRPr sz="1400" dirty="0">
                <a:solidFill>
                  <a:schemeClr val="tx1"/>
                </a:solidFill>
                <a:latin typeface="Arial"/>
              </a:defRPr>
            </a:lvl1pPr>
            <a:lvl2pPr marL="742950" indent="-285750" defTabSz="914400">
              <a:defRPr sz="1400" dirty="0">
                <a:solidFill>
                  <a:schemeClr val="tx1"/>
                </a:solidFill>
                <a:latin typeface="Arial"/>
              </a:defRPr>
            </a:lvl2pPr>
            <a:lvl3pPr marL="1143000" indent="-228600" defTabSz="914400">
              <a:defRPr sz="1400" dirty="0">
                <a:solidFill>
                  <a:schemeClr val="tx1"/>
                </a:solidFill>
                <a:latin typeface="Arial"/>
              </a:defRPr>
            </a:lvl3pPr>
            <a:lvl4pPr marL="1600200" indent="-228600" defTabSz="914400">
              <a:defRPr sz="1400" dirty="0">
                <a:solidFill>
                  <a:schemeClr val="tx1"/>
                </a:solidFill>
                <a:latin typeface="Arial"/>
              </a:defRPr>
            </a:lvl4pPr>
            <a:lvl5pPr marL="2057400" indent="-228600" defTabSz="914400">
              <a:defRPr sz="1400" dirty="0">
                <a:solidFill>
                  <a:schemeClr val="tx1"/>
                </a:solidFill>
                <a:latin typeface="Arial"/>
              </a:defRPr>
            </a:lvl5pPr>
            <a:lvl6pPr marL="25146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6pPr>
            <a:lvl7pPr marL="29718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7pPr>
            <a:lvl8pPr marL="34290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8pPr>
            <a:lvl9pPr marL="3886200" indent="-228600" fontAlgn="base" defTabSz="914400">
              <a:spcBef>
                <a:spcPct val="0"/>
              </a:spcBef>
              <a:spcAft>
                <a:spcPct val="0"/>
              </a:spcAft>
              <a:defRPr sz="1400" dirty="0"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914400">
              <a:spcBef>
                <a:spcPct val="50000"/>
              </a:spcBef>
            </a:pPr>
            <a:endParaRPr altLang="de-DE" lang="en-GB" sz="120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Orange Lef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6" name="Freihandform: Form 5"/>
          <p:cNvSpPr>
            <a:spLocks/>
          </p:cNvSpPr>
          <p:nvPr userDrawn="1"/>
        </p:nvSpPr>
        <p:spPr bwMode="white">
          <a:xfrm>
            <a:off x="-1" y="0"/>
            <a:ext cx="3640667" cy="685800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6" y="568327"/>
            <a:ext cx="289771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>
                <a:solidFill>
                  <a:schemeClr val="bg1"/>
                </a:solidFill>
              </a:rPr>
              <a:t>Internal | Client confidential | Strictly confidential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hasCustomPrompt="1" sz="quarter" idx="22"/>
          </p:nvPr>
        </p:nvSpPr>
        <p:spPr bwMode="white">
          <a:xfrm>
            <a:off x="4440238" y="1409702"/>
            <a:ext cx="7388905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| Orange Left with Bubbles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6" name="Freihandform: Form 5"/>
          <p:cNvSpPr>
            <a:spLocks/>
          </p:cNvSpPr>
          <p:nvPr userDrawn="1"/>
        </p:nvSpPr>
        <p:spPr bwMode="white">
          <a:xfrm>
            <a:off x="-1" y="0"/>
            <a:ext cx="3640667" cy="685800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6" y="568327"/>
            <a:ext cx="289771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>
                <a:solidFill>
                  <a:schemeClr val="bg1"/>
                </a:solidFill>
              </a:rPr>
              <a:t>Internal | Client confidential | Strictly confidential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hasCustomPrompt="1" sz="quarter" idx="22"/>
          </p:nvPr>
        </p:nvSpPr>
        <p:spPr bwMode="white">
          <a:xfrm>
            <a:off x="4440238" y="1409702"/>
            <a:ext cx="7388905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defRPr sz="1200" dirty="0">
                <a:latin typeface="+mn-lt"/>
              </a:defRPr>
            </a:lvl1pPr>
            <a:lvl2pPr marL="628650" indent="-171450" rtl="0">
              <a:defRPr sz="1200" dirty="0">
                <a:latin typeface="+mn-lt"/>
              </a:defRPr>
            </a:lvl2pPr>
            <a:lvl3pPr marL="1076325" indent="-161925" rtl="0">
              <a:defRPr sz="1200" dirty="0">
                <a:latin typeface="+mn-lt"/>
              </a:defRPr>
            </a:lvl3pPr>
            <a:lvl4pPr marL="1524000" indent="-152400" rtl="0">
              <a:defRPr sz="1200" dirty="0">
                <a:latin typeface="+mn-lt"/>
              </a:defRPr>
            </a:lvl4pPr>
            <a:lvl5pPr marL="1971675" indent="-142875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6">
            <a:lum/>
          </a:blip>
          <a:srcRect r="28966"/>
          <a:stretch>
            <a:fillRect/>
          </a:stretch>
        </p:blipFill>
        <p:spPr bwMode="white">
          <a:xfrm>
            <a:off x="1941554" y="4700895"/>
            <a:ext cx="1693695" cy="2074213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Black Lef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8" name="Freihandform: Form 7"/>
          <p:cNvSpPr>
            <a:spLocks/>
          </p:cNvSpPr>
          <p:nvPr userDrawn="1"/>
        </p:nvSpPr>
        <p:spPr bwMode="white">
          <a:xfrm>
            <a:off x="-1" y="0"/>
            <a:ext cx="3640667" cy="685800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6" y="568327"/>
            <a:ext cx="289771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bg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Black Right"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4" name="Freihandform: Form 3"/>
          <p:cNvSpPr>
            <a:spLocks/>
          </p:cNvSpPr>
          <p:nvPr userDrawn="1"/>
        </p:nvSpPr>
        <p:spPr bwMode="white">
          <a:xfrm>
            <a:off x="-1" y="0"/>
            <a:ext cx="3640667" cy="6858000"/>
          </a:xfrm>
          <a:custGeom>
            <a:avLst/>
            <a:gdLst>
              <a:gd name="connsiteX0" fmla="*/ 0 w 3640667"/>
              <a:gd name="connsiteY0" fmla="*/ 0 h 6858000"/>
              <a:gd name="connsiteX1" fmla="*/ 122436 w 3640667"/>
              <a:gd name="connsiteY1" fmla="*/ 0 h 6858000"/>
              <a:gd name="connsiteX2" fmla="*/ 3352087 w 3640667"/>
              <a:gd name="connsiteY2" fmla="*/ 0 h 6858000"/>
              <a:gd name="connsiteX3" fmla="*/ 3640667 w 3640667"/>
              <a:gd name="connsiteY3" fmla="*/ 288580 h 6858000"/>
              <a:gd name="connsiteX4" fmla="*/ 3640667 w 3640667"/>
              <a:gd name="connsiteY4" fmla="*/ 6569420 h 6858000"/>
              <a:gd name="connsiteX5" fmla="*/ 3352087 w 3640667"/>
              <a:gd name="connsiteY5" fmla="*/ 6858000 h 6858000"/>
              <a:gd name="connsiteX6" fmla="*/ 122436 w 3640667"/>
              <a:gd name="connsiteY6" fmla="*/ 6858000 h 6858000"/>
              <a:gd name="connsiteX7" fmla="*/ 0 w 364066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7" h="6858000" fill="norm">
                <a:moveTo>
                  <a:pt x="0" y="0"/>
                </a:moveTo>
                <a:lnTo>
                  <a:pt x="122436" y="0"/>
                </a:lnTo>
                <a:lnTo>
                  <a:pt x="3352087" y="0"/>
                </a:lnTo>
                <a:cubicBezTo>
                  <a:pt x="3511465" y="0"/>
                  <a:pt x="3640667" y="129202"/>
                  <a:pt x="3640667" y="288580"/>
                </a:cubicBezTo>
                <a:lnTo>
                  <a:pt x="3640667" y="6569420"/>
                </a:lnTo>
                <a:cubicBezTo>
                  <a:pt x="3640667" y="6728798"/>
                  <a:pt x="3511465" y="6858000"/>
                  <a:pt x="3352087" y="6858000"/>
                </a:cubicBezTo>
                <a:lnTo>
                  <a:pt x="1224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>
            <a:noAutofit/>
          </a:bodyPr>
          <a:lstStyle/>
          <a:p>
            <a:pPr rtl="0" algn="ctr" defTabSz="914400"/>
            <a:endParaRPr lang="en-GB" dirty="0"/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tx1"/>
                </a:solidFill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6" y="568327"/>
            <a:ext cx="2897718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6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Picture Straigh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6" name="Bildplatzhalter 12"/>
          <p:cNvSpPr>
            <a:spLocks noGrp="1"/>
          </p:cNvSpPr>
          <p:nvPr>
            <p:ph type="pic" hasCustomPrompt="1" sz="quarter" idx="10"/>
          </p:nvPr>
        </p:nvSpPr>
        <p:spPr bwMode="white">
          <a:xfrm>
            <a:off x="7342046" y="0"/>
            <a:ext cx="4849954" cy="68580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bIns="756000" anchor="ctr" wrap="square">
            <a:noAutofit/>
          </a:bodyPr>
          <a:lstStyle>
            <a:lvl1pPr marL="0" indent="0" rtl="0" algn="ctr">
              <a:buNone/>
              <a:defRPr lang="en-US" sz="1000" b="0" dirty="0">
                <a:latin typeface="+mn-lt"/>
              </a:defRPr>
            </a:lvl1pPr>
          </a:lstStyle>
          <a:p>
            <a:pPr marL="228600" indent="-228600" rtl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GB" dirty="0"/>
              <a:t>CLICK ICON TO ADD PICTURE</a:t>
            </a:r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5724525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tx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tx1"/>
              </a:solidFill>
              <a:latin typeface="Verdana Pro Light"/>
            </a:endParaRPr>
          </a:p>
        </p:txBody>
      </p:sp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Picture 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10" name="Bildplatzhalter 9"/>
          <p:cNvSpPr>
            <a:spLocks noGrp="1"/>
          </p:cNvSpPr>
          <p:nvPr>
            <p:ph type="pic" hasCustomPrompt="1" sz="quarter" idx="10"/>
          </p:nvPr>
        </p:nvSpPr>
        <p:spPr bwMode="white">
          <a:xfrm>
            <a:off x="7353300" y="0"/>
            <a:ext cx="4838700" cy="6858000"/>
          </a:xfrm>
          <a:custGeom>
            <a:avLst/>
            <a:gdLst>
              <a:gd name="connsiteX0" fmla="*/ 252412 w 4838700"/>
              <a:gd name="connsiteY0" fmla="*/ 0 h 6858000"/>
              <a:gd name="connsiteX1" fmla="*/ 4838700 w 4838700"/>
              <a:gd name="connsiteY1" fmla="*/ 0 h 6858000"/>
              <a:gd name="connsiteX2" fmla="*/ 4838700 w 4838700"/>
              <a:gd name="connsiteY2" fmla="*/ 6858000 h 6858000"/>
              <a:gd name="connsiteX3" fmla="*/ 252412 w 4838700"/>
              <a:gd name="connsiteY3" fmla="*/ 6858000 h 6858000"/>
              <a:gd name="connsiteX4" fmla="*/ 0 w 4838700"/>
              <a:gd name="connsiteY4" fmla="*/ 6605588 h 6858000"/>
              <a:gd name="connsiteX5" fmla="*/ 0 w 4838700"/>
              <a:gd name="connsiteY5" fmla="*/ 252412 h 6858000"/>
              <a:gd name="connsiteX6" fmla="*/ 252412 w 48387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38700" h="6858000" fill="norm">
                <a:moveTo>
                  <a:pt x="252412" y="0"/>
                </a:moveTo>
                <a:lnTo>
                  <a:pt x="4838700" y="0"/>
                </a:lnTo>
                <a:lnTo>
                  <a:pt x="4838700" y="6858000"/>
                </a:lnTo>
                <a:lnTo>
                  <a:pt x="252412" y="6858000"/>
                </a:lnTo>
                <a:cubicBezTo>
                  <a:pt x="113009" y="6858000"/>
                  <a:pt x="0" y="6744991"/>
                  <a:pt x="0" y="6605588"/>
                </a:cubicBezTo>
                <a:lnTo>
                  <a:pt x="0" y="252412"/>
                </a:lnTo>
                <a:cubicBezTo>
                  <a:pt x="0" y="113009"/>
                  <a:pt x="113009" y="0"/>
                  <a:pt x="252412" y="0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bIns="756000" anchor="ctr" wrap="square">
            <a:noAutofit/>
          </a:bodyPr>
          <a:lstStyle>
            <a:lvl1pPr marL="0" indent="0" rtl="0" algn="ctr">
              <a:buNone/>
              <a:defRPr lang="en-US" sz="1000" b="0" dirty="0">
                <a:latin typeface="+mn-lt"/>
              </a:defRPr>
            </a:lvl1pPr>
          </a:lstStyle>
          <a:p>
            <a:pPr marL="228600" indent="-228600" rtl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GB" dirty="0"/>
              <a:t>CLICK ICON TO ADD PICTURE</a:t>
            </a:r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5724525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tx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tx1"/>
              </a:solidFill>
              <a:latin typeface="Verdana Pro Light"/>
            </a:endParaRPr>
          </a:p>
        </p:txBody>
      </p:sp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3929" y="6668809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hasCustomPrompt="1" sz="quarter" idx="18"/>
          </p:nvPr>
        </p:nvSpPr>
        <p:spPr bwMode="white">
          <a:xfrm>
            <a:off x="371475" y="1409702"/>
            <a:ext cx="11449049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180975" indent="-180975" rtl="0">
              <a:spcBef>
                <a:spcPts val="600"/>
              </a:spcBef>
              <a:defRPr sz="1200" dirty="0">
                <a:latin typeface="+mn-lt"/>
              </a:defRPr>
            </a:lvl1pPr>
            <a:lvl2pPr marL="628650" indent="-171450" rtl="0">
              <a:spcBef>
                <a:spcPts val="600"/>
              </a:spcBef>
              <a:defRPr sz="1200" dirty="0">
                <a:latin typeface="+mn-lt"/>
              </a:defRPr>
            </a:lvl2pPr>
            <a:lvl3pPr marL="1076325" indent="-161925" rtl="0">
              <a:spcBef>
                <a:spcPts val="600"/>
              </a:spcBef>
              <a:defRPr sz="1200" dirty="0">
                <a:latin typeface="+mn-lt"/>
              </a:defRPr>
            </a:lvl3pPr>
            <a:lvl4pPr marL="1524000" indent="-152400" rtl="0">
              <a:spcBef>
                <a:spcPts val="600"/>
              </a:spcBef>
              <a:defRPr sz="1200" dirty="0">
                <a:latin typeface="+mn-lt"/>
              </a:defRPr>
            </a:lvl4pPr>
            <a:lvl5pPr marL="1971675" indent="-142875" rtl="0">
              <a:spcBef>
                <a:spcPts val="600"/>
              </a:spcBef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Picture Round Lef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4" name="Bildplatzhalter 3"/>
          <p:cNvSpPr>
            <a:spLocks noGrp="1"/>
          </p:cNvSpPr>
          <p:nvPr>
            <p:ph type="pic" hasCustomPrompt="1" sz="quarter" idx="10"/>
          </p:nvPr>
        </p:nvSpPr>
        <p:spPr bwMode="white">
          <a:xfrm>
            <a:off x="0" y="0"/>
            <a:ext cx="3640668" cy="6858000"/>
          </a:xfrm>
          <a:custGeom>
            <a:avLst/>
            <a:gdLst>
              <a:gd name="connsiteX0" fmla="*/ 0 w 3640668"/>
              <a:gd name="connsiteY0" fmla="*/ 0 h 6858000"/>
              <a:gd name="connsiteX1" fmla="*/ 3390900 w 3640668"/>
              <a:gd name="connsiteY1" fmla="*/ 0 h 6858000"/>
              <a:gd name="connsiteX2" fmla="*/ 3638184 w 3640668"/>
              <a:gd name="connsiteY2" fmla="*/ 201542 h 6858000"/>
              <a:gd name="connsiteX3" fmla="*/ 3640668 w 3640668"/>
              <a:gd name="connsiteY3" fmla="*/ 226184 h 6858000"/>
              <a:gd name="connsiteX4" fmla="*/ 3640668 w 3640668"/>
              <a:gd name="connsiteY4" fmla="*/ 6631816 h 6858000"/>
              <a:gd name="connsiteX5" fmla="*/ 3638184 w 3640668"/>
              <a:gd name="connsiteY5" fmla="*/ 6656458 h 6858000"/>
              <a:gd name="connsiteX6" fmla="*/ 3390900 w 3640668"/>
              <a:gd name="connsiteY6" fmla="*/ 6858000 h 6858000"/>
              <a:gd name="connsiteX7" fmla="*/ 0 w 364066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8" h="6858000" fill="norm">
                <a:moveTo>
                  <a:pt x="0" y="0"/>
                </a:moveTo>
                <a:lnTo>
                  <a:pt x="3390900" y="0"/>
                </a:lnTo>
                <a:cubicBezTo>
                  <a:pt x="3512878" y="0"/>
                  <a:pt x="3614647" y="86523"/>
                  <a:pt x="3638184" y="201542"/>
                </a:cubicBezTo>
                <a:lnTo>
                  <a:pt x="3640668" y="226184"/>
                </a:lnTo>
                <a:lnTo>
                  <a:pt x="3640668" y="6631816"/>
                </a:lnTo>
                <a:lnTo>
                  <a:pt x="3638184" y="6656458"/>
                </a:lnTo>
                <a:cubicBezTo>
                  <a:pt x="3614647" y="6771478"/>
                  <a:pt x="3512878" y="6858000"/>
                  <a:pt x="3390900" y="6858000"/>
                </a:cubicBez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bIns="756000" anchor="ctr" wrap="square">
            <a:noAutofit/>
          </a:bodyPr>
          <a:lstStyle>
            <a:lvl1pPr marL="0" indent="0" rtl="0" algn="ctr">
              <a:buNone/>
              <a:defRPr lang="en-US" sz="1000" b="0" dirty="0">
                <a:latin typeface="+mn-lt"/>
              </a:defRPr>
            </a:lvl1pPr>
          </a:lstStyle>
          <a:p>
            <a:pPr marL="228600" indent="-228600" rtl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GB" dirty="0"/>
              <a:t>CLICK ICON TO ADD PICTURE</a:t>
            </a:r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4017433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tx1"/>
                </a:solidFill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4017434" y="568327"/>
            <a:ext cx="7803092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hasCustomPrompt="1" sz="quarter" idx="14"/>
          </p:nvPr>
        </p:nvSpPr>
        <p:spPr bwMode="white">
          <a:xfrm>
            <a:off x="371474" y="6661114"/>
            <a:ext cx="2380460" cy="110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lvl1pPr marL="0" indent="0" rtl="0">
              <a:buNone/>
              <a:defRPr lang="en-US" sz="700" dirty="0">
                <a:ea typeface="Verdana"/>
              </a:defRPr>
            </a:lvl1pPr>
          </a:lstStyle>
          <a:p>
            <a:pPr algn="l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hasCustomPrompt="1" sz="quarter" idx="15"/>
          </p:nvPr>
        </p:nvSpPr>
        <p:spPr bwMode="white">
          <a:xfrm>
            <a:off x="371474" y="6378987"/>
            <a:ext cx="787729" cy="157062"/>
          </a:xfrm>
          <a:prstGeom prst="rect">
            <a:avLst/>
          </a:prstGeom>
          <a:blipFill>
            <a:blip r:embed="rId5">
              <a:alphaModFix amt="100000"/>
            </a:blip>
            <a:srcRect/>
            <a:stretch>
              <a:fillRect/>
            </a:stretch>
          </a:blipFill>
          <a:ln>
            <a:headEnd type="none"/>
            <a:tailEnd type="none"/>
          </a:ln>
        </p:spPr>
        <p:txBody>
          <a:bodyPr lIns="0" tIns="0" rIns="0" bIns="0" anchor="ctr" wrap="none">
            <a:noAutofit/>
          </a:bodyPr>
          <a:lstStyle>
            <a:lvl1pPr marL="0" indent="0" rtl="0">
              <a:buNone/>
              <a:defRPr lang="en-US" sz="700" dirty="0">
                <a:ea typeface="Verdana"/>
              </a:defRPr>
            </a:lvl1pPr>
          </a:lstStyle>
          <a:p>
            <a:pPr algn="l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Picture Round Left Small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4" name="Bildplatzhalter 3"/>
          <p:cNvSpPr>
            <a:spLocks noGrp="1"/>
          </p:cNvSpPr>
          <p:nvPr>
            <p:ph type="pic" hasCustomPrompt="1" sz="quarter" idx="10"/>
          </p:nvPr>
        </p:nvSpPr>
        <p:spPr bwMode="white">
          <a:xfrm>
            <a:off x="0" y="1412874"/>
            <a:ext cx="3116826" cy="4787901"/>
          </a:xfrm>
          <a:custGeom>
            <a:avLst/>
            <a:gdLst>
              <a:gd name="connsiteX0" fmla="*/ 0 w 3640668"/>
              <a:gd name="connsiteY0" fmla="*/ 0 h 6858000"/>
              <a:gd name="connsiteX1" fmla="*/ 3390900 w 3640668"/>
              <a:gd name="connsiteY1" fmla="*/ 0 h 6858000"/>
              <a:gd name="connsiteX2" fmla="*/ 3638184 w 3640668"/>
              <a:gd name="connsiteY2" fmla="*/ 201542 h 6858000"/>
              <a:gd name="connsiteX3" fmla="*/ 3640668 w 3640668"/>
              <a:gd name="connsiteY3" fmla="*/ 226184 h 6858000"/>
              <a:gd name="connsiteX4" fmla="*/ 3640668 w 3640668"/>
              <a:gd name="connsiteY4" fmla="*/ 6631816 h 6858000"/>
              <a:gd name="connsiteX5" fmla="*/ 3638184 w 3640668"/>
              <a:gd name="connsiteY5" fmla="*/ 6656458 h 6858000"/>
              <a:gd name="connsiteX6" fmla="*/ 3390900 w 3640668"/>
              <a:gd name="connsiteY6" fmla="*/ 6858000 h 6858000"/>
              <a:gd name="connsiteX7" fmla="*/ 0 w 364066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0668" h="6858000" fill="norm">
                <a:moveTo>
                  <a:pt x="0" y="0"/>
                </a:moveTo>
                <a:lnTo>
                  <a:pt x="3390900" y="0"/>
                </a:lnTo>
                <a:cubicBezTo>
                  <a:pt x="3512878" y="0"/>
                  <a:pt x="3614647" y="86523"/>
                  <a:pt x="3638184" y="201542"/>
                </a:cubicBezTo>
                <a:lnTo>
                  <a:pt x="3640668" y="226184"/>
                </a:lnTo>
                <a:lnTo>
                  <a:pt x="3640668" y="6631816"/>
                </a:lnTo>
                <a:lnTo>
                  <a:pt x="3638184" y="6656458"/>
                </a:lnTo>
                <a:cubicBezTo>
                  <a:pt x="3614647" y="6771478"/>
                  <a:pt x="3512878" y="6858000"/>
                  <a:pt x="3390900" y="6858000"/>
                </a:cubicBez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bIns="756000" anchor="ctr" wrap="square">
            <a:noAutofit/>
          </a:bodyPr>
          <a:lstStyle>
            <a:lvl1pPr marL="0" indent="0" rtl="0" algn="ctr">
              <a:buNone/>
              <a:defRPr lang="en-US" sz="1000" b="0" dirty="0">
                <a:latin typeface="+mn-lt"/>
              </a:defRPr>
            </a:lvl1pPr>
          </a:lstStyle>
          <a:p>
            <a:pPr marL="228600" indent="-228600" rtl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GB" dirty="0"/>
              <a:t>CLICK ICON TO ADD PICTURE</a:t>
            </a:r>
          </a:p>
        </p:txBody>
      </p:sp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89771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tx1"/>
                </a:solidFill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12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tx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tx1"/>
              </a:solidFill>
              <a:latin typeface="Verdana Pro Ligh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71476" y="2705878"/>
            <a:ext cx="3398092" cy="7371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b" wrap="square"/>
          <a:lstStyle>
            <a:lvl1pPr marL="0" indent="0" rtl="0" algn="l">
              <a:lnSpc>
                <a:spcPct val="100000"/>
              </a:lnSpc>
              <a:buFont typeface="Arial"/>
              <a:buNone/>
              <a:defRPr sz="2000" b="1" dirty="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lang="en-GB" dirty="0"/>
              <a:t>Chapter</a:t>
            </a:r>
            <a:br>
              <a:rPr lang="en-GB" dirty="0"/>
            </a:br>
            <a:r>
              <a:rPr lang="en-GB" dirty="0"/>
              <a:t>Divider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hasCustomPrompt="1" sz="quarter" idx="10"/>
          </p:nvPr>
        </p:nvSpPr>
        <p:spPr bwMode="white">
          <a:xfrm>
            <a:off x="4076700" y="0"/>
            <a:ext cx="8115300" cy="6858000"/>
          </a:xfrm>
          <a:custGeom>
            <a:avLst/>
            <a:gdLst>
              <a:gd name="connsiteX0" fmla="*/ 260352 w 8115300"/>
              <a:gd name="connsiteY0" fmla="*/ 0 h 6858000"/>
              <a:gd name="connsiteX1" fmla="*/ 8115300 w 8115300"/>
              <a:gd name="connsiteY1" fmla="*/ 0 h 6858000"/>
              <a:gd name="connsiteX2" fmla="*/ 8115300 w 8115300"/>
              <a:gd name="connsiteY2" fmla="*/ 6858000 h 6858000"/>
              <a:gd name="connsiteX3" fmla="*/ 581025 w 8115300"/>
              <a:gd name="connsiteY3" fmla="*/ 6858000 h 6858000"/>
              <a:gd name="connsiteX4" fmla="*/ 581025 w 8115300"/>
              <a:gd name="connsiteY4" fmla="*/ 6857999 h 6858000"/>
              <a:gd name="connsiteX5" fmla="*/ 260357 w 8115300"/>
              <a:gd name="connsiteY5" fmla="*/ 6857999 h 6858000"/>
              <a:gd name="connsiteX6" fmla="*/ 0 w 8115300"/>
              <a:gd name="connsiteY6" fmla="*/ 6597642 h 6858000"/>
              <a:gd name="connsiteX7" fmla="*/ 0 w 8115300"/>
              <a:gd name="connsiteY7" fmla="*/ 260356 h 6858000"/>
              <a:gd name="connsiteX8" fmla="*/ 159015 w 8115300"/>
              <a:gd name="connsiteY8" fmla="*/ 204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5300" h="6858000" fill="norm">
                <a:moveTo>
                  <a:pt x="260352" y="0"/>
                </a:moveTo>
                <a:lnTo>
                  <a:pt x="8115300" y="0"/>
                </a:lnTo>
                <a:lnTo>
                  <a:pt x="8115300" y="6858000"/>
                </a:lnTo>
                <a:lnTo>
                  <a:pt x="581025" y="6858000"/>
                </a:lnTo>
                <a:lnTo>
                  <a:pt x="581025" y="6857999"/>
                </a:lnTo>
                <a:lnTo>
                  <a:pt x="260357" y="6857999"/>
                </a:lnTo>
                <a:cubicBezTo>
                  <a:pt x="116566" y="6857999"/>
                  <a:pt x="0" y="6741433"/>
                  <a:pt x="0" y="6597642"/>
                </a:cubicBezTo>
                <a:lnTo>
                  <a:pt x="0" y="260356"/>
                </a:lnTo>
                <a:cubicBezTo>
                  <a:pt x="0" y="152513"/>
                  <a:pt x="65569" y="59984"/>
                  <a:pt x="159015" y="20459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bIns="756000" anchor="ctr" wrap="square">
            <a:noAutofit/>
          </a:bodyPr>
          <a:lstStyle>
            <a:lvl1pPr marL="0" indent="0" rtl="0" algn="ctr">
              <a:buNone/>
              <a:defRPr lang="en-US" sz="1000" b="0" dirty="0">
                <a:latin typeface="+mn-lt"/>
              </a:defRPr>
            </a:lvl1pPr>
          </a:lstStyle>
          <a:p>
            <a:pPr marL="228600" indent="-228600" rtl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GB" dirty="0"/>
              <a:t>CLICK ICON TO ADD PICTURE</a:t>
            </a:r>
          </a:p>
        </p:txBody>
      </p:sp>
      <p:sp>
        <p:nvSpPr>
          <p:cNvPr id="6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6438757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tx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tx1"/>
              </a:solidFill>
              <a:latin typeface="Verdana Pro Light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/>
          </p:nvPr>
        </p:nvSpPr>
        <p:spPr bwMode="white">
          <a:xfrm>
            <a:off x="371476" y="1970902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2" name="Textfeld 25"/>
          <p:cNvSpPr txBox="1">
            <a:spLocks noChangeArrowheads="1"/>
          </p:cNvSpPr>
          <p:nvPr userDrawn="1"/>
        </p:nvSpPr>
        <p:spPr bwMode="white">
          <a:xfrm>
            <a:off x="3662855" y="1747358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Initial situation</a:t>
            </a:r>
          </a:p>
        </p:txBody>
      </p:sp>
      <p:sp>
        <p:nvSpPr>
          <p:cNvPr id="23" name="Textfeld 26"/>
          <p:cNvSpPr txBox="1">
            <a:spLocks noChangeArrowheads="1"/>
          </p:cNvSpPr>
          <p:nvPr userDrawn="1"/>
        </p:nvSpPr>
        <p:spPr bwMode="white">
          <a:xfrm>
            <a:off x="3662855" y="3593485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Benefit</a:t>
            </a:r>
          </a:p>
        </p:txBody>
      </p:sp>
      <p:sp>
        <p:nvSpPr>
          <p:cNvPr id="24" name="Textfeld 19"/>
          <p:cNvSpPr txBox="1">
            <a:spLocks noChangeArrowheads="1"/>
          </p:cNvSpPr>
          <p:nvPr userDrawn="1"/>
        </p:nvSpPr>
        <p:spPr bwMode="white">
          <a:xfrm>
            <a:off x="371476" y="3593485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Approach and solution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1"/>
          </p:nvPr>
        </p:nvSpPr>
        <p:spPr bwMode="white">
          <a:xfrm>
            <a:off x="3662855" y="1970901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32"/>
          </p:nvPr>
        </p:nvSpPr>
        <p:spPr bwMode="white">
          <a:xfrm>
            <a:off x="371476" y="3817029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33"/>
          </p:nvPr>
        </p:nvSpPr>
        <p:spPr bwMode="white">
          <a:xfrm>
            <a:off x="3662855" y="3817029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hasCustomPrompt="1" sz="quarter" idx="18"/>
          </p:nvPr>
        </p:nvSpPr>
        <p:spPr bwMode="white">
          <a:xfrm>
            <a:off x="7162461" y="0"/>
            <a:ext cx="5029538" cy="6858000"/>
          </a:xfrm>
          <a:custGeom>
            <a:avLst/>
            <a:gdLst>
              <a:gd name="connsiteX0" fmla="*/ 309067 w 5029538"/>
              <a:gd name="connsiteY0" fmla="*/ 0 h 6858000"/>
              <a:gd name="connsiteX1" fmla="*/ 5029538 w 5029538"/>
              <a:gd name="connsiteY1" fmla="*/ 0 h 6858000"/>
              <a:gd name="connsiteX2" fmla="*/ 5029538 w 5029538"/>
              <a:gd name="connsiteY2" fmla="*/ 6858000 h 6858000"/>
              <a:gd name="connsiteX3" fmla="*/ 309067 w 5029538"/>
              <a:gd name="connsiteY3" fmla="*/ 6858000 h 6858000"/>
              <a:gd name="connsiteX4" fmla="*/ 0 w 5029538"/>
              <a:gd name="connsiteY4" fmla="*/ 6548933 h 6858000"/>
              <a:gd name="connsiteX5" fmla="*/ 0 w 5029538"/>
              <a:gd name="connsiteY5" fmla="*/ 309067 h 6858000"/>
              <a:gd name="connsiteX6" fmla="*/ 309067 w 502953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9538" h="6858000" fill="norm">
                <a:moveTo>
                  <a:pt x="309067" y="0"/>
                </a:moveTo>
                <a:lnTo>
                  <a:pt x="5029538" y="0"/>
                </a:lnTo>
                <a:lnTo>
                  <a:pt x="5029538" y="6858000"/>
                </a:lnTo>
                <a:lnTo>
                  <a:pt x="309067" y="6858000"/>
                </a:lnTo>
                <a:cubicBezTo>
                  <a:pt x="138374" y="6858000"/>
                  <a:pt x="0" y="6719626"/>
                  <a:pt x="0" y="6548933"/>
                </a:cubicBezTo>
                <a:lnTo>
                  <a:pt x="0" y="309067"/>
                </a:lnTo>
                <a:cubicBezTo>
                  <a:pt x="0" y="138374"/>
                  <a:pt x="138374" y="0"/>
                  <a:pt x="309067" y="0"/>
                </a:cubicBezTo>
                <a:close/>
              </a:path>
            </a:pathLst>
          </a:custGeom>
          <a:pattFill prst="wdUpDiag">
            <a:fgClr>
              <a:schemeClr val="lt1">
                <a:lumMod val="95000"/>
              </a:schemeClr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720000" tIns="1080000" rIns="720000" anchor="ctr" wrap="square">
            <a:noAutofit/>
          </a:bodyPr>
          <a:lstStyle>
            <a:lvl1pPr marL="0" indent="0" rtl="0" algn="ctr">
              <a:buNone/>
              <a:defRPr sz="1000" dirty="0">
                <a:latin typeface="+mn-lt"/>
              </a:defRPr>
            </a:lvl1pPr>
          </a:lstStyle>
          <a:p>
            <a:pPr/>
            <a:r>
              <a:rPr lang="en-GB" dirty="0"/>
              <a:t>CLICK ICON TO ADD PICTURE</a:t>
            </a:r>
          </a:p>
        </p:txBody>
      </p:sp>
      <p:sp>
        <p:nvSpPr>
          <p:cNvPr id="30" name="Textfeld 25"/>
          <p:cNvSpPr txBox="1">
            <a:spLocks noChangeArrowheads="1"/>
          </p:cNvSpPr>
          <p:nvPr userDrawn="1"/>
        </p:nvSpPr>
        <p:spPr bwMode="white">
          <a:xfrm>
            <a:off x="371476" y="1747358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Customer</a:t>
            </a:r>
          </a:p>
        </p:txBody>
      </p:sp>
      <p:sp>
        <p:nvSpPr>
          <p:cNvPr id="1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6438757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tx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tx1"/>
              </a:solidFill>
              <a:latin typeface="Verdana Pro Light"/>
            </a:endParaRPr>
          </a:p>
        </p:txBody>
      </p:sp>
      <p:cxnSp>
        <p:nvCxnSpPr>
          <p:cNvPr id="4" name="Gerade Verbindung 3"/>
          <p:cNvCxnSpPr/>
          <p:nvPr/>
        </p:nvCxnSpPr>
        <p:spPr bwMode="white">
          <a:xfrm flipH="1">
            <a:off x="371474" y="1409700"/>
            <a:ext cx="6438758" cy="0"/>
          </a:xfrm>
          <a:prstGeom prst="line">
            <a:avLst/>
          </a:prstGeom>
          <a:ln w="19050"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"/>
          <p:cNvCxnSpPr/>
          <p:nvPr/>
        </p:nvCxnSpPr>
        <p:spPr bwMode="white">
          <a:xfrm flipH="1">
            <a:off x="371474" y="2016021"/>
            <a:ext cx="6438758" cy="0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/>
          <p:cNvSpPr>
            <a:spLocks noGrp="1"/>
          </p:cNvSpPr>
          <p:nvPr>
            <p:ph type="body" sz="quarter" idx="19"/>
          </p:nvPr>
        </p:nvSpPr>
        <p:spPr bwMode="white">
          <a:xfrm>
            <a:off x="371476" y="2866830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2" name="Textfeld 25"/>
          <p:cNvSpPr txBox="1">
            <a:spLocks noChangeArrowheads="1"/>
          </p:cNvSpPr>
          <p:nvPr userDrawn="1"/>
        </p:nvSpPr>
        <p:spPr bwMode="white">
          <a:xfrm>
            <a:off x="3662855" y="2643286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Initial situation</a:t>
            </a:r>
          </a:p>
        </p:txBody>
      </p:sp>
      <p:sp>
        <p:nvSpPr>
          <p:cNvPr id="23" name="Textfeld 26"/>
          <p:cNvSpPr txBox="1">
            <a:spLocks noChangeArrowheads="1"/>
          </p:cNvSpPr>
          <p:nvPr userDrawn="1"/>
        </p:nvSpPr>
        <p:spPr bwMode="white">
          <a:xfrm>
            <a:off x="3662855" y="4489413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Benefit</a:t>
            </a:r>
          </a:p>
        </p:txBody>
      </p:sp>
      <p:sp>
        <p:nvSpPr>
          <p:cNvPr id="24" name="Textfeld 19"/>
          <p:cNvSpPr txBox="1">
            <a:spLocks noChangeArrowheads="1"/>
          </p:cNvSpPr>
          <p:nvPr userDrawn="1"/>
        </p:nvSpPr>
        <p:spPr bwMode="white">
          <a:xfrm>
            <a:off x="371476" y="4489413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Approach and solution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1"/>
          </p:nvPr>
        </p:nvSpPr>
        <p:spPr bwMode="white">
          <a:xfrm>
            <a:off x="3662855" y="2866829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32"/>
          </p:nvPr>
        </p:nvSpPr>
        <p:spPr bwMode="white">
          <a:xfrm>
            <a:off x="371476" y="4712957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33"/>
          </p:nvPr>
        </p:nvSpPr>
        <p:spPr bwMode="white">
          <a:xfrm>
            <a:off x="3662855" y="4712957"/>
            <a:ext cx="3147379" cy="147858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92075" indent="-92075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000" dirty="0">
                <a:latin typeface="+mn-lt"/>
              </a:defRPr>
            </a:lvl1pPr>
            <a:lvl2pPr marL="452438" indent="-273050">
              <a:buClr>
                <a:schemeClr val="accent2"/>
              </a:buClr>
              <a:buSzPct val="150000"/>
              <a:buFont typeface="Symbol"/>
              <a:buChar char="-"/>
              <a:defRPr sz="1400" dirty="0"/>
            </a:lvl2pPr>
            <a:lvl3pPr marL="452438" indent="-273050">
              <a:buClr>
                <a:schemeClr val="accent2"/>
              </a:buClr>
              <a:buSzPct val="150000"/>
              <a:buFont typeface="Symbol"/>
              <a:buChar char="-"/>
              <a:defRPr sz="1200" dirty="0"/>
            </a:lvl3pPr>
            <a:lvl4pPr>
              <a:defRPr sz="1400" dirty="0"/>
            </a:lvl4pPr>
            <a:lvl5pPr>
              <a:defRPr sz="1400" dirty="0"/>
            </a:lvl5pPr>
          </a:lstStyle>
          <a:p>
            <a:pPr/>
            <a:endParaRPr lang="en-GB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hasCustomPrompt="1" sz="quarter" idx="18"/>
          </p:nvPr>
        </p:nvSpPr>
        <p:spPr bwMode="white">
          <a:xfrm>
            <a:off x="7162461" y="0"/>
            <a:ext cx="5029538" cy="6858000"/>
          </a:xfrm>
          <a:custGeom>
            <a:avLst/>
            <a:gdLst>
              <a:gd name="connsiteX0" fmla="*/ 309067 w 5029538"/>
              <a:gd name="connsiteY0" fmla="*/ 0 h 6858000"/>
              <a:gd name="connsiteX1" fmla="*/ 5029538 w 5029538"/>
              <a:gd name="connsiteY1" fmla="*/ 0 h 6858000"/>
              <a:gd name="connsiteX2" fmla="*/ 5029538 w 5029538"/>
              <a:gd name="connsiteY2" fmla="*/ 6858000 h 6858000"/>
              <a:gd name="connsiteX3" fmla="*/ 309067 w 5029538"/>
              <a:gd name="connsiteY3" fmla="*/ 6858000 h 6858000"/>
              <a:gd name="connsiteX4" fmla="*/ 0 w 5029538"/>
              <a:gd name="connsiteY4" fmla="*/ 6548933 h 6858000"/>
              <a:gd name="connsiteX5" fmla="*/ 0 w 5029538"/>
              <a:gd name="connsiteY5" fmla="*/ 309067 h 6858000"/>
              <a:gd name="connsiteX6" fmla="*/ 309067 w 502953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9538" h="6858000" fill="norm">
                <a:moveTo>
                  <a:pt x="309067" y="0"/>
                </a:moveTo>
                <a:lnTo>
                  <a:pt x="5029538" y="0"/>
                </a:lnTo>
                <a:lnTo>
                  <a:pt x="5029538" y="6858000"/>
                </a:lnTo>
                <a:lnTo>
                  <a:pt x="309067" y="6858000"/>
                </a:lnTo>
                <a:cubicBezTo>
                  <a:pt x="138374" y="6858000"/>
                  <a:pt x="0" y="6719626"/>
                  <a:pt x="0" y="6548933"/>
                </a:cubicBezTo>
                <a:lnTo>
                  <a:pt x="0" y="309067"/>
                </a:lnTo>
                <a:cubicBezTo>
                  <a:pt x="0" y="138374"/>
                  <a:pt x="138374" y="0"/>
                  <a:pt x="309067" y="0"/>
                </a:cubicBezTo>
                <a:close/>
              </a:path>
            </a:pathLst>
          </a:custGeom>
          <a:pattFill prst="wdUpDiag">
            <a:fgClr>
              <a:schemeClr val="lt1">
                <a:lumMod val="95000"/>
              </a:schemeClr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720000" tIns="1080000" rIns="720000" anchor="ctr" wrap="square">
            <a:noAutofit/>
          </a:bodyPr>
          <a:lstStyle>
            <a:lvl1pPr marL="0" indent="0" rtl="0" algn="ctr">
              <a:buNone/>
              <a:defRPr sz="1000" dirty="0">
                <a:latin typeface="+mn-lt"/>
              </a:defRPr>
            </a:lvl1pPr>
          </a:lstStyle>
          <a:p>
            <a:pPr/>
            <a:r>
              <a:rPr lang="en-GB" dirty="0"/>
              <a:t>CLICK ICON TO ADD PICTURE</a:t>
            </a:r>
          </a:p>
        </p:txBody>
      </p:sp>
      <p:sp>
        <p:nvSpPr>
          <p:cNvPr id="30" name="Textfeld 25"/>
          <p:cNvSpPr txBox="1">
            <a:spLocks noChangeArrowheads="1"/>
          </p:cNvSpPr>
          <p:nvPr userDrawn="1"/>
        </p:nvSpPr>
        <p:spPr bwMode="white">
          <a:xfrm>
            <a:off x="371476" y="2643286"/>
            <a:ext cx="3147379" cy="223544"/>
          </a:xfrm>
          <a:prstGeom prst="rect">
            <a:avLst/>
          </a:prstGeom>
          <a:noFill/>
          <a:ln w="12700" cap="rnd">
            <a:noFill/>
            <a:headEnd type="none"/>
            <a:tailEnd type="none"/>
          </a:ln>
        </p:spPr>
        <p:txBody>
          <a:bodyPr lIns="0" tIns="0" rIns="90000" wrap="square">
            <a:noAutofit/>
          </a:bodyPr>
          <a:lstStyle/>
          <a:p>
            <a:pPr rtl="0" defTabSz="914400"/>
            <a:r>
              <a:rPr lang="en-GB" sz="1000" b="1" dirty="0">
                <a:latin typeface="+mj-lt"/>
                <a:ea typeface="Verdana"/>
                <a:cs typeface="Calibri"/>
              </a:rPr>
              <a:t>Customer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 bwMode="white">
          <a:xfrm>
            <a:off x="2505074" y="1490463"/>
            <a:ext cx="808039" cy="223545"/>
          </a:xfrm>
          <a:prstGeom prst="rect">
            <a:avLst/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2000" anchor="ctr" wrap="square"/>
          <a:lstStyle/>
          <a:p>
            <a:pPr rtl="0" algn="l" defTabSz="914400"/>
            <a:r>
              <a:rPr lang="en-GB" sz="1000" b="1" dirty="0">
                <a:solidFill>
                  <a:schemeClr val="tx1"/>
                </a:solidFill>
                <a:latin typeface="+mj-lt"/>
                <a:ea typeface="Verdana"/>
              </a:rPr>
              <a:t>Customer:</a:t>
            </a:r>
          </a:p>
        </p:txBody>
      </p:sp>
      <p:sp>
        <p:nvSpPr>
          <p:cNvPr id="25" name="Rectangle 10"/>
          <p:cNvSpPr>
            <a:spLocks/>
          </p:cNvSpPr>
          <p:nvPr userDrawn="1"/>
        </p:nvSpPr>
        <p:spPr bwMode="white">
          <a:xfrm>
            <a:off x="2505074" y="1714008"/>
            <a:ext cx="755651" cy="223545"/>
          </a:xfrm>
          <a:prstGeom prst="rect">
            <a:avLst/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2000" anchor="ctr" wrap="square"/>
          <a:lstStyle/>
          <a:p>
            <a:pPr rtl="0" algn="l" defTabSz="914400"/>
            <a:r>
              <a:rPr lang="en-GB" sz="1000" b="1" dirty="0">
                <a:solidFill>
                  <a:schemeClr val="tx1"/>
                </a:solidFill>
                <a:latin typeface="+mj-lt"/>
                <a:ea typeface="Verdana"/>
              </a:rPr>
              <a:t>Industry:</a:t>
            </a:r>
          </a:p>
        </p:txBody>
      </p:sp>
      <p:sp>
        <p:nvSpPr>
          <p:cNvPr id="31" name="Rectangle 11"/>
          <p:cNvSpPr>
            <a:spLocks/>
          </p:cNvSpPr>
          <p:nvPr userDrawn="1"/>
        </p:nvSpPr>
        <p:spPr bwMode="white">
          <a:xfrm>
            <a:off x="4915216" y="1490463"/>
            <a:ext cx="455811" cy="223545"/>
          </a:xfrm>
          <a:prstGeom prst="rect">
            <a:avLst/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2000" anchor="ctr" wrap="square"/>
          <a:lstStyle/>
          <a:p>
            <a:pPr rtl="0" algn="l" defTabSz="914400"/>
            <a:r>
              <a:rPr lang="en-GB" sz="1000" b="1" dirty="0">
                <a:solidFill>
                  <a:schemeClr val="tx1"/>
                </a:solidFill>
                <a:latin typeface="+mj-lt"/>
                <a:ea typeface="Verdana"/>
              </a:rPr>
              <a:t>Year:</a:t>
            </a:r>
          </a:p>
        </p:txBody>
      </p:sp>
      <p:sp>
        <p:nvSpPr>
          <p:cNvPr id="32" name="Rectangle 13"/>
          <p:cNvSpPr>
            <a:spLocks/>
          </p:cNvSpPr>
          <p:nvPr userDrawn="1"/>
        </p:nvSpPr>
        <p:spPr bwMode="white">
          <a:xfrm>
            <a:off x="4915216" y="1714008"/>
            <a:ext cx="689187" cy="223545"/>
          </a:xfrm>
          <a:prstGeom prst="rect">
            <a:avLst/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2000" anchor="ctr" wrap="square"/>
          <a:lstStyle/>
          <a:p>
            <a:pPr rtl="0" algn="l" defTabSz="914400"/>
            <a:r>
              <a:rPr lang="en-GB" sz="1000" b="1" dirty="0">
                <a:solidFill>
                  <a:schemeClr val="tx1"/>
                </a:solidFill>
                <a:latin typeface="+mj-lt"/>
                <a:ea typeface="Verdana"/>
              </a:rPr>
              <a:t>Country: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2"/>
          </p:nvPr>
        </p:nvSpPr>
        <p:spPr bwMode="white">
          <a:xfrm>
            <a:off x="5371028" y="1490463"/>
            <a:ext cx="1439204" cy="223545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36000" wrap="square"/>
          <a:lstStyle>
            <a:lvl1pPr marL="0" indent="0" rtl="0">
              <a:buNone/>
              <a:defRPr sz="1000" dirty="0">
                <a:latin typeface="+mn-lt"/>
              </a:defRPr>
            </a:lvl1pPr>
          </a:lstStyle>
          <a:p>
            <a:pPr/>
            <a:endParaRPr lang="en-GB" dirty="0"/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23"/>
          </p:nvPr>
        </p:nvSpPr>
        <p:spPr bwMode="white">
          <a:xfrm>
            <a:off x="5604403" y="1714008"/>
            <a:ext cx="1205828" cy="223545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36000" wrap="square"/>
          <a:lstStyle>
            <a:lvl1pPr marL="0" indent="0" rtl="0">
              <a:buNone/>
              <a:defRPr sz="1000" dirty="0">
                <a:latin typeface="+mn-lt"/>
              </a:defRPr>
            </a:lvl1pPr>
          </a:lstStyle>
          <a:p>
            <a:pPr/>
            <a:endParaRPr lang="en-GB" dirty="0"/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20"/>
          </p:nvPr>
        </p:nvSpPr>
        <p:spPr bwMode="white">
          <a:xfrm>
            <a:off x="3313114" y="1490463"/>
            <a:ext cx="1505669" cy="223545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36000" wrap="square"/>
          <a:lstStyle>
            <a:lvl1pPr marL="0" indent="0" rtl="0">
              <a:buNone/>
              <a:defRPr sz="1000" dirty="0">
                <a:latin typeface="+mn-lt"/>
              </a:defRPr>
            </a:lvl1pPr>
          </a:lstStyle>
          <a:p>
            <a:pPr/>
            <a:endParaRPr lang="en-GB" dirty="0"/>
          </a:p>
        </p:txBody>
      </p:sp>
      <p:sp>
        <p:nvSpPr>
          <p:cNvPr id="36" name="Text Placeholder 39"/>
          <p:cNvSpPr>
            <a:spLocks noGrp="1"/>
          </p:cNvSpPr>
          <p:nvPr>
            <p:ph type="body" sz="quarter" idx="21"/>
          </p:nvPr>
        </p:nvSpPr>
        <p:spPr bwMode="white">
          <a:xfrm>
            <a:off x="3260726" y="1714008"/>
            <a:ext cx="1558057" cy="223545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36000" wrap="square"/>
          <a:lstStyle>
            <a:lvl1pPr marL="0" indent="0" rtl="0">
              <a:buNone/>
              <a:defRPr sz="1000" dirty="0">
                <a:latin typeface="+mn-lt"/>
              </a:defRPr>
            </a:lvl1pPr>
          </a:lstStyle>
          <a:p>
            <a:pPr/>
            <a:endParaRPr lang="en-GB" dirty="0"/>
          </a:p>
        </p:txBody>
      </p:sp>
      <p:sp>
        <p:nvSpPr>
          <p:cNvPr id="37" name="Picture Placeholder 29"/>
          <p:cNvSpPr>
            <a:spLocks noGrp="1"/>
          </p:cNvSpPr>
          <p:nvPr>
            <p:ph type="pic" hasCustomPrompt="1" sz="quarter" idx="34"/>
          </p:nvPr>
        </p:nvSpPr>
        <p:spPr bwMode="white">
          <a:xfrm>
            <a:off x="463550" y="1466515"/>
            <a:ext cx="1778000" cy="49667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marL="0" indent="0" rtl="0" algn="ctr">
              <a:buFont typeface="Arial"/>
              <a:buNone/>
              <a:defRPr sz="900" dirty="0">
                <a:latin typeface="+mn-lt"/>
              </a:defRPr>
            </a:lvl1pPr>
          </a:lstStyle>
          <a:p>
            <a:pPr/>
            <a:r>
              <a:rPr lang="en-GB" dirty="0"/>
              <a:t>ADD CUSTOMER LOGO</a:t>
            </a:r>
          </a:p>
        </p:txBody>
      </p:sp>
      <p:sp>
        <p:nvSpPr>
          <p:cNvPr id="38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" name="Rechteck: eine Ecke abgerundet 1"/>
          <p:cNvSpPr>
            <a:spLocks/>
          </p:cNvSpPr>
          <p:nvPr/>
        </p:nvSpPr>
        <p:spPr bwMode="white">
          <a:xfrm rot="16200000" flipH="1">
            <a:off x="5029081" y="-307115"/>
            <a:ext cx="6855810" cy="7470040"/>
          </a:xfrm>
          <a:prstGeom prst="round1Rect">
            <a:avLst>
              <a:gd name="adj" fmla="val 4335"/>
            </a:avLst>
          </a:prstGeom>
          <a:solidFill>
            <a:srgbClr val="F2F2F2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4" name="Rechteck 3"/>
          <p:cNvSpPr>
            <a:spLocks/>
          </p:cNvSpPr>
          <p:nvPr/>
        </p:nvSpPr>
        <p:spPr bwMode="white">
          <a:xfrm rot="5400000" flipV="1">
            <a:off x="-730" y="721"/>
            <a:ext cx="2362438" cy="2360983"/>
          </a:xfrm>
          <a:prstGeom prst="rect">
            <a:avLst/>
          </a:prstGeom>
          <a:solidFill>
            <a:schemeClr val="accent4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rtl="0" algn="ctr" defTabSz="914400"/>
            <a:endParaRPr lang="en-GB" dirty="0"/>
          </a:p>
        </p:txBody>
      </p:sp>
      <p:sp>
        <p:nvSpPr>
          <p:cNvPr id="6" name="Bildplatzhalter 12"/>
          <p:cNvSpPr>
            <a:spLocks noGrp="1"/>
          </p:cNvSpPr>
          <p:nvPr>
            <p:ph type="pic" hasCustomPrompt="1" sz="quarter" idx="10"/>
          </p:nvPr>
        </p:nvSpPr>
        <p:spPr bwMode="white">
          <a:xfrm>
            <a:off x="2360981" y="-7"/>
            <a:ext cx="2360985" cy="236243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180000" anchor="b" wrap="square">
            <a:noAutofit/>
          </a:bodyPr>
          <a:lstStyle>
            <a:lvl1pPr marL="0" indent="0" rtl="0">
              <a:buNone/>
              <a:defRPr lang="en-US" sz="1000" dirty="0"/>
            </a:lvl1pPr>
          </a:lstStyle>
          <a:p>
            <a:pPr marL="228600" indent="-228600" algn="ctr"/>
            <a:r>
              <a:rPr lang="en-GB" dirty="0"/>
              <a:t>CLICK ICON TO ADD PICTURE</a:t>
            </a:r>
          </a:p>
        </p:txBody>
      </p:sp>
      <p:sp>
        <p:nvSpPr>
          <p:cNvPr id="5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latin typeface="Verdana Pro Light"/>
              </a:rPr>
              <a:t>‹#›</a:t>
            </a:fld>
            <a:endParaRPr lang="en-GB" sz="900" b="0" i="0" dirty="0">
              <a:latin typeface="Verdana Pro Light"/>
            </a:endParaRPr>
          </a:p>
        </p:txBody>
      </p:sp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894476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Client confidential 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373929" y="301626"/>
            <a:ext cx="1869643" cy="3323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108000" bIns="0" wrap="square">
            <a:spAutoFit/>
          </a:bodyPr>
          <a:lstStyle>
            <a:lvl1pPr marL="0" indent="0" rtl="0">
              <a:spcBef>
                <a:spcPts val="0"/>
              </a:spcBef>
              <a:buFont typeface="Arial"/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Surname</a:t>
            </a:r>
          </a:p>
          <a:p>
            <a:pPr/>
            <a:r>
              <a:rPr lang="en-GB" dirty="0"/>
              <a:t>Name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373929" y="897914"/>
            <a:ext cx="1869643" cy="3323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108000" bIns="0" wrap="square">
            <a:spAutoFit/>
          </a:bodyPr>
          <a:lstStyle>
            <a:lvl1pPr marL="0" indent="0" rtl="0">
              <a:spcBef>
                <a:spcPts val="0"/>
              </a:spcBef>
              <a:buFont typeface="Arial"/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  <a:p>
            <a:pPr/>
            <a:r>
              <a:rPr lang="en-GB" dirty="0"/>
              <a:t>Company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wo Contac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3586087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Picture Placeholder 15"/>
          <p:cNvSpPr>
            <a:spLocks noChangeAspect="1" noGrp="1"/>
          </p:cNvSpPr>
          <p:nvPr>
            <p:ph type="pic" hasCustomPrompt="1" sz="quarter" idx="21"/>
          </p:nvPr>
        </p:nvSpPr>
        <p:spPr bwMode="white">
          <a:xfrm>
            <a:off x="4647735" y="573086"/>
            <a:ext cx="3586086" cy="3588187"/>
          </a:xfrm>
          <a:prstGeom prst="roundRect">
            <a:avLst>
              <a:gd name="adj" fmla="val 4517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972000" anchor="b" wrap="square">
            <a:noAutofit/>
          </a:bodyPr>
          <a:lstStyle>
            <a:lvl1pPr marL="0" indent="0" rtl="0">
              <a:buNone/>
              <a:defRPr lang="en-US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5" name="Picture Placeholder 15"/>
          <p:cNvSpPr>
            <a:spLocks noChangeAspect="1" noGrp="1"/>
          </p:cNvSpPr>
          <p:nvPr>
            <p:ph type="pic" hasCustomPrompt="1" sz="quarter" idx="22"/>
          </p:nvPr>
        </p:nvSpPr>
        <p:spPr bwMode="white">
          <a:xfrm>
            <a:off x="8233821" y="573086"/>
            <a:ext cx="3586086" cy="3588187"/>
          </a:xfrm>
          <a:prstGeom prst="roundRect">
            <a:avLst>
              <a:gd name="adj" fmla="val 4517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972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4647736" y="4438132"/>
            <a:ext cx="3586085" cy="24816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Surname Name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4647736" y="4698161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4647736" y="5336508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4647735" y="5583838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8233821" y="4438131"/>
            <a:ext cx="3586086" cy="24816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Surname Name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8233821" y="4698161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8233821" y="5336507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8233821" y="5583838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6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wo Contacts Grey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3586087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Picture Placeholder 15"/>
          <p:cNvSpPr>
            <a:spLocks noChangeAspect="1" noGrp="1"/>
          </p:cNvSpPr>
          <p:nvPr>
            <p:ph type="pic" hasCustomPrompt="1" sz="quarter" idx="21"/>
          </p:nvPr>
        </p:nvSpPr>
        <p:spPr bwMode="white">
          <a:xfrm>
            <a:off x="4647735" y="573086"/>
            <a:ext cx="3586086" cy="3588187"/>
          </a:xfrm>
          <a:prstGeom prst="roundRect">
            <a:avLst>
              <a:gd name="adj" fmla="val 4517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972000" anchor="b" wrap="square">
            <a:noAutofit/>
          </a:bodyPr>
          <a:lstStyle>
            <a:lvl1pPr marL="0" indent="0" rtl="0">
              <a:buNone/>
              <a:defRPr lang="en-US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5" name="Picture Placeholder 15"/>
          <p:cNvSpPr>
            <a:spLocks noChangeAspect="1" noGrp="1"/>
          </p:cNvSpPr>
          <p:nvPr>
            <p:ph type="pic" hasCustomPrompt="1" sz="quarter" idx="22"/>
          </p:nvPr>
        </p:nvSpPr>
        <p:spPr bwMode="white">
          <a:xfrm>
            <a:off x="8233821" y="573086"/>
            <a:ext cx="3586086" cy="3588187"/>
          </a:xfrm>
          <a:prstGeom prst="roundRect">
            <a:avLst>
              <a:gd name="adj" fmla="val 4517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972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4647736" y="4438132"/>
            <a:ext cx="3586085" cy="24816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200" b="1" kern="1200" dirty="0">
                <a:solidFill>
                  <a:srgbClr val="060606"/>
                </a:solidFill>
                <a:latin typeface="+mj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Surname Name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4647736" y="4698161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4647736" y="5336508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4647736" y="5583839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8233821" y="4438131"/>
            <a:ext cx="3586086" cy="24816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200" b="1" kern="1200" dirty="0">
                <a:solidFill>
                  <a:srgbClr val="060606"/>
                </a:solidFill>
                <a:latin typeface="+mj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Surname Name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8233821" y="4698161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8233821" y="5336507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8233821" y="5583838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6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wo Contacts Black"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3586087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Picture Placeholder 15"/>
          <p:cNvSpPr>
            <a:spLocks noChangeAspect="1" noGrp="1"/>
          </p:cNvSpPr>
          <p:nvPr>
            <p:ph type="pic" hasCustomPrompt="1" sz="quarter" idx="21"/>
          </p:nvPr>
        </p:nvSpPr>
        <p:spPr bwMode="white">
          <a:xfrm>
            <a:off x="4647735" y="573086"/>
            <a:ext cx="3586086" cy="3588187"/>
          </a:xfrm>
          <a:prstGeom prst="roundRect">
            <a:avLst>
              <a:gd name="adj" fmla="val 4517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972000" anchor="b" wrap="square">
            <a:noAutofit/>
          </a:bodyPr>
          <a:lstStyle>
            <a:lvl1pPr marL="0" indent="0" rtl="0">
              <a:buNone/>
              <a:defRPr lang="en-US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5" name="Picture Placeholder 15"/>
          <p:cNvSpPr>
            <a:spLocks noChangeAspect="1" noGrp="1"/>
          </p:cNvSpPr>
          <p:nvPr>
            <p:ph type="pic" hasCustomPrompt="1" sz="quarter" idx="22"/>
          </p:nvPr>
        </p:nvSpPr>
        <p:spPr bwMode="white">
          <a:xfrm>
            <a:off x="8233821" y="573086"/>
            <a:ext cx="3586086" cy="3588187"/>
          </a:xfrm>
          <a:prstGeom prst="roundRect">
            <a:avLst>
              <a:gd name="adj" fmla="val 4517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972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4647736" y="4438132"/>
            <a:ext cx="3586085" cy="24816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Surname Name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4647736" y="4698161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4647736" y="5336508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4647736" y="5583839"/>
            <a:ext cx="3586085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8233821" y="4438131"/>
            <a:ext cx="3586086" cy="24816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Verdana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Surname Name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8233821" y="4698161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8233821" y="5336507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8233821" y="5583838"/>
            <a:ext cx="3586086" cy="2484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2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6" name="Slide Number Placeholder 5"/>
          <p:cNvSpPr txBox="1">
            <a:spLocks noChangeArrowheads="1"/>
          </p:cNvSpPr>
          <p:nvPr userDrawn="1"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sp>
        <p:nvSpPr>
          <p:cNvPr id="1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bg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hree Contac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3586087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4426047" y="3287511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hasCustomPrompt="1" sz="quarter" idx="20"/>
          </p:nvPr>
        </p:nvSpPr>
        <p:spPr bwMode="white">
          <a:xfrm>
            <a:off x="4426047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hasCustomPrompt="1" sz="quarter" idx="21"/>
          </p:nvPr>
        </p:nvSpPr>
        <p:spPr bwMode="white">
          <a:xfrm>
            <a:off x="6890603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hasCustomPrompt="1" sz="quarter" idx="22"/>
          </p:nvPr>
        </p:nvSpPr>
        <p:spPr bwMode="white">
          <a:xfrm>
            <a:off x="9355160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4426047" y="3510710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hasCustomPrompt="1" sz="quarter" idx="25"/>
          </p:nvPr>
        </p:nvSpPr>
        <p:spPr bwMode="white">
          <a:xfrm>
            <a:off x="4426047" y="4137718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hasCustomPrompt="1" sz="quarter" idx="26"/>
          </p:nvPr>
        </p:nvSpPr>
        <p:spPr bwMode="white">
          <a:xfrm>
            <a:off x="4426047" y="4347949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6890603" y="328751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6890603" y="3510709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6890603" y="413772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6890603" y="434795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9355160" y="328751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9355160" y="3510710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9355160" y="4137718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9355160" y="4347949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0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 |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hasCustomPrompt="1" sz="quarter" idx="18"/>
          </p:nvPr>
        </p:nvSpPr>
        <p:spPr bwMode="white">
          <a:xfrm>
            <a:off x="371475" y="1409702"/>
            <a:ext cx="11449049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0" wrap="square"/>
          <a:lstStyle>
            <a:lvl1pPr marL="0" indent="0" rtl="0">
              <a:buNone/>
              <a:defRPr sz="1200" b="1" dirty="0">
                <a:latin typeface="+mj-lt"/>
                <a:ea typeface="Verdana"/>
              </a:defRPr>
            </a:lvl1pPr>
            <a:lvl2pPr marL="180975" indent="-180000" rtl="0">
              <a:defRPr sz="1200" dirty="0">
                <a:latin typeface="+mn-lt"/>
              </a:defRPr>
            </a:lvl2pPr>
            <a:lvl3pPr marL="540000" indent="-180000" rtl="0">
              <a:defRPr sz="1200" dirty="0">
                <a:latin typeface="+mn-lt"/>
              </a:defRPr>
            </a:lvl3pPr>
            <a:lvl4pPr marL="1008000" indent="-180000" rtl="0">
              <a:defRPr sz="1200" dirty="0">
                <a:latin typeface="+mn-lt"/>
              </a:defRPr>
            </a:lvl4pPr>
            <a:lvl5pPr marL="1404000" indent="-180000" rtl="0">
              <a:defRPr sz="1200" dirty="0">
                <a:latin typeface="+mn-lt"/>
              </a:defRPr>
            </a:lvl5pPr>
          </a:lstStyle>
          <a:p>
            <a:pPr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hree Contacts Grey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3586087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4426047" y="3287511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hasCustomPrompt="1" sz="quarter" idx="20"/>
          </p:nvPr>
        </p:nvSpPr>
        <p:spPr bwMode="white">
          <a:xfrm>
            <a:off x="4426047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hasCustomPrompt="1" sz="quarter" idx="21"/>
          </p:nvPr>
        </p:nvSpPr>
        <p:spPr bwMode="white">
          <a:xfrm>
            <a:off x="6890603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hasCustomPrompt="1" sz="quarter" idx="22"/>
          </p:nvPr>
        </p:nvSpPr>
        <p:spPr bwMode="white">
          <a:xfrm>
            <a:off x="9355160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4426047" y="3510710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hasCustomPrompt="1" sz="quarter" idx="25"/>
          </p:nvPr>
        </p:nvSpPr>
        <p:spPr bwMode="white">
          <a:xfrm>
            <a:off x="4426047" y="4137718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hasCustomPrompt="1" sz="quarter" idx="26"/>
          </p:nvPr>
        </p:nvSpPr>
        <p:spPr bwMode="white">
          <a:xfrm>
            <a:off x="4426047" y="4347949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6890603" y="328751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6890603" y="3510709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6890603" y="413772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6890603" y="434795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9355160" y="328751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9355160" y="3510710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9355160" y="4137718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9355160" y="4347949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0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hree Contacts Black">
    <p:bg>
      <p:bgPr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3586087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4426047" y="3287511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hasCustomPrompt="1" sz="quarter" idx="20"/>
          </p:nvPr>
        </p:nvSpPr>
        <p:spPr bwMode="white">
          <a:xfrm>
            <a:off x="4426047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hasCustomPrompt="1" sz="quarter" idx="21"/>
          </p:nvPr>
        </p:nvSpPr>
        <p:spPr bwMode="white">
          <a:xfrm>
            <a:off x="6890603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hasCustomPrompt="1" sz="quarter" idx="22"/>
          </p:nvPr>
        </p:nvSpPr>
        <p:spPr bwMode="white">
          <a:xfrm>
            <a:off x="9355160" y="573087"/>
            <a:ext cx="2464556" cy="2466000"/>
          </a:xfrm>
          <a:prstGeom prst="roundRect">
            <a:avLst>
              <a:gd name="adj" fmla="val 657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4426047" y="3510710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hasCustomPrompt="1" sz="quarter" idx="25"/>
          </p:nvPr>
        </p:nvSpPr>
        <p:spPr bwMode="white">
          <a:xfrm>
            <a:off x="4426047" y="4137718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hasCustomPrompt="1" sz="quarter" idx="26"/>
          </p:nvPr>
        </p:nvSpPr>
        <p:spPr bwMode="white">
          <a:xfrm>
            <a:off x="4426047" y="4347949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6890603" y="328751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6890603" y="3510709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6890603" y="413772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6890603" y="434795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9355160" y="3287510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9355160" y="3510710"/>
            <a:ext cx="2464556" cy="22309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9355160" y="4137718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9355160" y="4347949"/>
            <a:ext cx="246455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Slide Number Placeholder 5"/>
          <p:cNvSpPr txBox="1">
            <a:spLocks noChangeArrowheads="1"/>
          </p:cNvSpPr>
          <p:nvPr userDrawn="1"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sp>
        <p:nvSpPr>
          <p:cNvPr id="30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bg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Four Contac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689225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2689225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5377038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" name="Picture Placeholder 15"/>
          <p:cNvSpPr>
            <a:spLocks noChangeAspect="1" noGrp="1"/>
          </p:cNvSpPr>
          <p:nvPr>
            <p:ph type="pic" hasCustomPrompt="1" sz="quarter" idx="20"/>
          </p:nvPr>
        </p:nvSpPr>
        <p:spPr bwMode="white">
          <a:xfrm>
            <a:off x="5377038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6" name="Picture Placeholder 15"/>
          <p:cNvSpPr>
            <a:spLocks noChangeAspect="1" noGrp="1"/>
          </p:cNvSpPr>
          <p:nvPr>
            <p:ph type="pic" hasCustomPrompt="1" sz="quarter" idx="21"/>
          </p:nvPr>
        </p:nvSpPr>
        <p:spPr bwMode="white">
          <a:xfrm>
            <a:off x="7524597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7" name="Picture Placeholder 15"/>
          <p:cNvSpPr>
            <a:spLocks noChangeAspect="1" noGrp="1"/>
          </p:cNvSpPr>
          <p:nvPr>
            <p:ph type="pic" hasCustomPrompt="1" sz="quarter" idx="22"/>
          </p:nvPr>
        </p:nvSpPr>
        <p:spPr bwMode="white">
          <a:xfrm>
            <a:off x="9672156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5377038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hasCustomPrompt="1" sz="quarter" idx="25"/>
          </p:nvPr>
        </p:nvSpPr>
        <p:spPr bwMode="white">
          <a:xfrm>
            <a:off x="5377038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hasCustomPrompt="1" sz="quarter" idx="26"/>
          </p:nvPr>
        </p:nvSpPr>
        <p:spPr bwMode="white">
          <a:xfrm>
            <a:off x="5377038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7524597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7524597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7524597" y="3848159"/>
            <a:ext cx="2147559" cy="2231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7524597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9672156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9672156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9672156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9672156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5" name="Picture Placeholder 15"/>
          <p:cNvSpPr>
            <a:spLocks noChangeAspect="1" noGrp="1"/>
          </p:cNvSpPr>
          <p:nvPr>
            <p:ph type="pic" hasCustomPrompt="1" sz="quarter" idx="35"/>
          </p:nvPr>
        </p:nvSpPr>
        <p:spPr bwMode="white">
          <a:xfrm>
            <a:off x="3229479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hasCustomPrompt="1" sz="quarter" idx="36"/>
          </p:nvPr>
        </p:nvSpPr>
        <p:spPr bwMode="white">
          <a:xfrm>
            <a:off x="3226920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hasCustomPrompt="1" sz="quarter" idx="37"/>
          </p:nvPr>
        </p:nvSpPr>
        <p:spPr bwMode="white">
          <a:xfrm>
            <a:off x="3226920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hasCustomPrompt="1" sz="quarter" idx="38"/>
          </p:nvPr>
        </p:nvSpPr>
        <p:spPr bwMode="white">
          <a:xfrm>
            <a:off x="3226920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hasCustomPrompt="1" sz="quarter" idx="39"/>
          </p:nvPr>
        </p:nvSpPr>
        <p:spPr bwMode="white">
          <a:xfrm>
            <a:off x="3226920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Four Contacts Grey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689225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2689225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5377038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rgbClr val="060606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" name="Picture Placeholder 15"/>
          <p:cNvSpPr>
            <a:spLocks noChangeAspect="1" noGrp="1"/>
          </p:cNvSpPr>
          <p:nvPr>
            <p:ph type="pic" hasCustomPrompt="1" sz="quarter" idx="20"/>
          </p:nvPr>
        </p:nvSpPr>
        <p:spPr bwMode="white">
          <a:xfrm>
            <a:off x="5377038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6" name="Picture Placeholder 15"/>
          <p:cNvSpPr>
            <a:spLocks noChangeAspect="1" noGrp="1"/>
          </p:cNvSpPr>
          <p:nvPr>
            <p:ph type="pic" hasCustomPrompt="1" sz="quarter" idx="21"/>
          </p:nvPr>
        </p:nvSpPr>
        <p:spPr bwMode="white">
          <a:xfrm>
            <a:off x="7524597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7" name="Picture Placeholder 15"/>
          <p:cNvSpPr>
            <a:spLocks noChangeAspect="1" noGrp="1"/>
          </p:cNvSpPr>
          <p:nvPr>
            <p:ph type="pic" hasCustomPrompt="1" sz="quarter" idx="22"/>
          </p:nvPr>
        </p:nvSpPr>
        <p:spPr bwMode="white">
          <a:xfrm>
            <a:off x="9672156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5377038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hasCustomPrompt="1" sz="quarter" idx="25"/>
          </p:nvPr>
        </p:nvSpPr>
        <p:spPr bwMode="white">
          <a:xfrm>
            <a:off x="5377038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hasCustomPrompt="1" sz="quarter" idx="26"/>
          </p:nvPr>
        </p:nvSpPr>
        <p:spPr bwMode="white">
          <a:xfrm>
            <a:off x="5377038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7524597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rgbClr val="060606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7524597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7524597" y="3848159"/>
            <a:ext cx="2147559" cy="2231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7524597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9672156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rgbClr val="060606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9672156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9672156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9672156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5" name="Picture Placeholder 15"/>
          <p:cNvSpPr>
            <a:spLocks noChangeAspect="1" noGrp="1"/>
          </p:cNvSpPr>
          <p:nvPr>
            <p:ph type="pic" hasCustomPrompt="1" sz="quarter" idx="35"/>
          </p:nvPr>
        </p:nvSpPr>
        <p:spPr bwMode="white">
          <a:xfrm>
            <a:off x="3229479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marL="0" indent="0" rtl="0">
              <a:buNone/>
              <a:defRPr lang="en-GB" sz="1000" dirty="0"/>
            </a:lvl1pPr>
          </a:lstStyle>
          <a:p>
            <a:pPr marL="228600" indent="-228600" algn="ctr"/>
            <a:r>
              <a:rPr lang="en-GB" dirty="0"/>
              <a:t>CLICK ICON TO INSERT PICTURE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hasCustomPrompt="1" sz="quarter" idx="36"/>
          </p:nvPr>
        </p:nvSpPr>
        <p:spPr bwMode="white">
          <a:xfrm>
            <a:off x="3226920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rgbClr val="060606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hasCustomPrompt="1" sz="quarter" idx="37"/>
          </p:nvPr>
        </p:nvSpPr>
        <p:spPr bwMode="white">
          <a:xfrm>
            <a:off x="3226920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hasCustomPrompt="1" sz="quarter" idx="38"/>
          </p:nvPr>
        </p:nvSpPr>
        <p:spPr bwMode="white">
          <a:xfrm>
            <a:off x="3226920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hasCustomPrompt="1" sz="quarter" idx="39"/>
          </p:nvPr>
        </p:nvSpPr>
        <p:spPr bwMode="white">
          <a:xfrm>
            <a:off x="3226920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rgbClr val="060606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2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Four Contacts Black">
    <p:bg>
      <p:bgPr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689225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2689225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5377038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" name="Picture Placeholder 15"/>
          <p:cNvSpPr>
            <a:spLocks noChangeAspect="1" noGrp="1"/>
          </p:cNvSpPr>
          <p:nvPr>
            <p:ph type="pic" hasCustomPrompt="1" sz="quarter" idx="20"/>
          </p:nvPr>
        </p:nvSpPr>
        <p:spPr bwMode="white">
          <a:xfrm>
            <a:off x="5377038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rtl="0">
              <a:defRPr lang="en-GB" sz="1000" dirty="0"/>
            </a:lvl1pPr>
          </a:lstStyle>
          <a:p>
            <a:pPr marL="0" indent="0" algn="ctr">
              <a:buNone/>
            </a:pPr>
            <a:r>
              <a:rPr lang="en-GB" dirty="0"/>
              <a:t>CLICK ICON TO INSERT PICTURE</a:t>
            </a:r>
          </a:p>
        </p:txBody>
      </p:sp>
      <p:sp>
        <p:nvSpPr>
          <p:cNvPr id="6" name="Picture Placeholder 15"/>
          <p:cNvSpPr>
            <a:spLocks noChangeAspect="1" noGrp="1"/>
          </p:cNvSpPr>
          <p:nvPr>
            <p:ph type="pic" hasCustomPrompt="1" sz="quarter" idx="21"/>
          </p:nvPr>
        </p:nvSpPr>
        <p:spPr bwMode="white">
          <a:xfrm>
            <a:off x="7524597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rtl="0">
              <a:defRPr lang="en-GB" sz="1000" dirty="0"/>
            </a:lvl1pPr>
          </a:lstStyle>
          <a:p>
            <a:pPr marL="0" indent="0" algn="ctr">
              <a:buNone/>
            </a:pPr>
            <a:r>
              <a:rPr lang="en-GB" dirty="0"/>
              <a:t>CLICK ICON TO INSERT PICTURE</a:t>
            </a:r>
          </a:p>
        </p:txBody>
      </p:sp>
      <p:sp>
        <p:nvSpPr>
          <p:cNvPr id="7" name="Picture Placeholder 15"/>
          <p:cNvSpPr>
            <a:spLocks noChangeAspect="1" noGrp="1"/>
          </p:cNvSpPr>
          <p:nvPr>
            <p:ph type="pic" hasCustomPrompt="1" sz="quarter" idx="22"/>
          </p:nvPr>
        </p:nvSpPr>
        <p:spPr bwMode="white">
          <a:xfrm>
            <a:off x="9672156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rtl="0">
              <a:defRPr lang="en-GB" sz="1000" dirty="0"/>
            </a:lvl1pPr>
          </a:lstStyle>
          <a:p>
            <a:pPr marL="0" indent="0" algn="ctr">
              <a:buNone/>
            </a:pPr>
            <a:r>
              <a:rPr lang="en-GB" dirty="0"/>
              <a:t>CLICK ICON TO INSERT PICTURE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5377038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hasCustomPrompt="1" sz="quarter" idx="25"/>
          </p:nvPr>
        </p:nvSpPr>
        <p:spPr bwMode="white">
          <a:xfrm>
            <a:off x="5377038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hasCustomPrompt="1" sz="quarter" idx="26"/>
          </p:nvPr>
        </p:nvSpPr>
        <p:spPr bwMode="white">
          <a:xfrm>
            <a:off x="5377038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7524597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7524597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hasCustomPrompt="1" sz="quarter" idx="29"/>
          </p:nvPr>
        </p:nvSpPr>
        <p:spPr bwMode="white">
          <a:xfrm>
            <a:off x="7524597" y="3848159"/>
            <a:ext cx="2147559" cy="2231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hasCustomPrompt="1" sz="quarter" idx="30"/>
          </p:nvPr>
        </p:nvSpPr>
        <p:spPr bwMode="white">
          <a:xfrm>
            <a:off x="7524597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9672156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9672156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hasCustomPrompt="1" sz="quarter" idx="33"/>
          </p:nvPr>
        </p:nvSpPr>
        <p:spPr bwMode="white">
          <a:xfrm>
            <a:off x="9672156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hasCustomPrompt="1" sz="quarter" idx="34"/>
          </p:nvPr>
        </p:nvSpPr>
        <p:spPr bwMode="white">
          <a:xfrm>
            <a:off x="9672156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35" name="Picture Placeholder 15"/>
          <p:cNvSpPr>
            <a:spLocks noChangeAspect="1" noGrp="1"/>
          </p:cNvSpPr>
          <p:nvPr>
            <p:ph type="pic" hasCustomPrompt="1" sz="quarter" idx="35"/>
          </p:nvPr>
        </p:nvSpPr>
        <p:spPr bwMode="white">
          <a:xfrm>
            <a:off x="3229479" y="573087"/>
            <a:ext cx="2147559" cy="2148818"/>
          </a:xfrm>
          <a:prstGeom prst="roundRect">
            <a:avLst>
              <a:gd name="adj" fmla="val 7543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lIns="0" tIns="45720" rIns="0" bIns="576000" anchor="b" wrap="square">
            <a:noAutofit/>
          </a:bodyPr>
          <a:lstStyle>
            <a:lvl1pPr rtl="0">
              <a:defRPr lang="en-GB" sz="1000" dirty="0"/>
            </a:lvl1pPr>
          </a:lstStyle>
          <a:p>
            <a:pPr marL="0" indent="0" algn="ctr">
              <a:buNone/>
            </a:pPr>
            <a:r>
              <a:rPr lang="en-GB" dirty="0"/>
              <a:t>CLICK ICON TO INSERT PICTURE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hasCustomPrompt="1" sz="quarter" idx="36"/>
          </p:nvPr>
        </p:nvSpPr>
        <p:spPr bwMode="white">
          <a:xfrm>
            <a:off x="3226920" y="299794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hasCustomPrompt="1" sz="quarter" idx="37"/>
          </p:nvPr>
        </p:nvSpPr>
        <p:spPr bwMode="white">
          <a:xfrm>
            <a:off x="3226920" y="3221151"/>
            <a:ext cx="2147559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hasCustomPrompt="1" sz="quarter" idx="38"/>
          </p:nvPr>
        </p:nvSpPr>
        <p:spPr bwMode="white">
          <a:xfrm>
            <a:off x="3226920" y="3848158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hasCustomPrompt="1" sz="quarter" idx="39"/>
          </p:nvPr>
        </p:nvSpPr>
        <p:spPr bwMode="white">
          <a:xfrm>
            <a:off x="3226920" y="4058389"/>
            <a:ext cx="2147559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6" name="Slide Number Placeholder 5"/>
          <p:cNvSpPr txBox="1">
            <a:spLocks noChangeArrowheads="1"/>
          </p:cNvSpPr>
          <p:nvPr userDrawn="1"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sp>
        <p:nvSpPr>
          <p:cNvPr id="2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bg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welve Contac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689225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2689225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4661186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4661186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6092892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6092892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7524599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7524599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hasCustomPrompt="1" sz="quarter" idx="36"/>
          </p:nvPr>
        </p:nvSpPr>
        <p:spPr bwMode="white">
          <a:xfrm>
            <a:off x="3229480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hasCustomPrompt="1" sz="quarter" idx="37"/>
          </p:nvPr>
        </p:nvSpPr>
        <p:spPr bwMode="white">
          <a:xfrm>
            <a:off x="3229480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hasCustomPrompt="1" sz="quarter" idx="42"/>
          </p:nvPr>
        </p:nvSpPr>
        <p:spPr bwMode="white">
          <a:xfrm>
            <a:off x="3229480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4" name="Bildplatzhalter 17"/>
          <p:cNvSpPr>
            <a:spLocks noGrp="1"/>
          </p:cNvSpPr>
          <p:nvPr>
            <p:ph type="pic" hasCustomPrompt="1" sz="quarter" idx="43"/>
          </p:nvPr>
        </p:nvSpPr>
        <p:spPr bwMode="white">
          <a:xfrm>
            <a:off x="4661186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5" name="Bildplatzhalter 17"/>
          <p:cNvSpPr>
            <a:spLocks noGrp="1"/>
          </p:cNvSpPr>
          <p:nvPr>
            <p:ph type="pic" hasCustomPrompt="1" sz="quarter" idx="44"/>
          </p:nvPr>
        </p:nvSpPr>
        <p:spPr bwMode="white">
          <a:xfrm>
            <a:off x="6092892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6" name="Bildplatzhalter 17"/>
          <p:cNvSpPr>
            <a:spLocks noGrp="1"/>
          </p:cNvSpPr>
          <p:nvPr>
            <p:ph type="pic" hasCustomPrompt="1" sz="quarter" idx="45"/>
          </p:nvPr>
        </p:nvSpPr>
        <p:spPr bwMode="white">
          <a:xfrm>
            <a:off x="7524598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7" name="Bildplatzhalter 17"/>
          <p:cNvSpPr>
            <a:spLocks noGrp="1"/>
          </p:cNvSpPr>
          <p:nvPr>
            <p:ph type="pic" hasCustomPrompt="1" sz="quarter" idx="46"/>
          </p:nvPr>
        </p:nvSpPr>
        <p:spPr bwMode="white">
          <a:xfrm>
            <a:off x="8956304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8" name="Bildplatzhalter 17"/>
          <p:cNvSpPr>
            <a:spLocks noGrp="1"/>
          </p:cNvSpPr>
          <p:nvPr>
            <p:ph type="pic" hasCustomPrompt="1" sz="quarter" idx="47"/>
          </p:nvPr>
        </p:nvSpPr>
        <p:spPr bwMode="white">
          <a:xfrm>
            <a:off x="10388009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hasCustomPrompt="1" sz="quarter" idx="48"/>
          </p:nvPr>
        </p:nvSpPr>
        <p:spPr bwMode="white">
          <a:xfrm>
            <a:off x="8956303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hasCustomPrompt="1" sz="quarter" idx="49"/>
          </p:nvPr>
        </p:nvSpPr>
        <p:spPr bwMode="white">
          <a:xfrm>
            <a:off x="8956303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3" name="Text Placeholder 13"/>
          <p:cNvSpPr>
            <a:spLocks noGrp="1"/>
          </p:cNvSpPr>
          <p:nvPr>
            <p:ph type="body" hasCustomPrompt="1" sz="quarter" idx="52"/>
          </p:nvPr>
        </p:nvSpPr>
        <p:spPr bwMode="white">
          <a:xfrm>
            <a:off x="10388009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hasCustomPrompt="1" sz="quarter" idx="53"/>
          </p:nvPr>
        </p:nvSpPr>
        <p:spPr bwMode="white">
          <a:xfrm>
            <a:off x="10388009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hasCustomPrompt="1" sz="quarter" idx="54"/>
          </p:nvPr>
        </p:nvSpPr>
        <p:spPr bwMode="white">
          <a:xfrm>
            <a:off x="4661186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hasCustomPrompt="1" sz="quarter" idx="55"/>
          </p:nvPr>
        </p:nvSpPr>
        <p:spPr bwMode="white">
          <a:xfrm>
            <a:off x="4661186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hasCustomPrompt="1" sz="quarter" idx="56"/>
          </p:nvPr>
        </p:nvSpPr>
        <p:spPr bwMode="white">
          <a:xfrm>
            <a:off x="6092892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hasCustomPrompt="1" sz="quarter" idx="57"/>
          </p:nvPr>
        </p:nvSpPr>
        <p:spPr bwMode="white">
          <a:xfrm>
            <a:off x="6092892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hasCustomPrompt="1" sz="quarter" idx="58"/>
          </p:nvPr>
        </p:nvSpPr>
        <p:spPr bwMode="white">
          <a:xfrm>
            <a:off x="7524599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hasCustomPrompt="1" sz="quarter" idx="59"/>
          </p:nvPr>
        </p:nvSpPr>
        <p:spPr bwMode="white">
          <a:xfrm>
            <a:off x="7524599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hasCustomPrompt="1" sz="quarter" idx="60"/>
          </p:nvPr>
        </p:nvSpPr>
        <p:spPr bwMode="white">
          <a:xfrm>
            <a:off x="3229480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hasCustomPrompt="1" sz="quarter" idx="61"/>
          </p:nvPr>
        </p:nvSpPr>
        <p:spPr bwMode="white">
          <a:xfrm>
            <a:off x="3229480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5" name="Bildplatzhalter 17"/>
          <p:cNvSpPr>
            <a:spLocks noGrp="1"/>
          </p:cNvSpPr>
          <p:nvPr>
            <p:ph type="pic" hasCustomPrompt="1" sz="quarter" idx="62"/>
          </p:nvPr>
        </p:nvSpPr>
        <p:spPr bwMode="white">
          <a:xfrm>
            <a:off x="3229480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6" name="Bildplatzhalter 17"/>
          <p:cNvSpPr>
            <a:spLocks noGrp="1"/>
          </p:cNvSpPr>
          <p:nvPr>
            <p:ph type="pic" hasCustomPrompt="1" sz="quarter" idx="63"/>
          </p:nvPr>
        </p:nvSpPr>
        <p:spPr bwMode="white">
          <a:xfrm>
            <a:off x="4661186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7" name="Bildplatzhalter 17"/>
          <p:cNvSpPr>
            <a:spLocks noGrp="1"/>
          </p:cNvSpPr>
          <p:nvPr>
            <p:ph type="pic" hasCustomPrompt="1" sz="quarter" idx="64"/>
          </p:nvPr>
        </p:nvSpPr>
        <p:spPr bwMode="white">
          <a:xfrm>
            <a:off x="6092892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8" name="Bildplatzhalter 17"/>
          <p:cNvSpPr>
            <a:spLocks noGrp="1"/>
          </p:cNvSpPr>
          <p:nvPr>
            <p:ph type="pic" hasCustomPrompt="1" sz="quarter" idx="65"/>
          </p:nvPr>
        </p:nvSpPr>
        <p:spPr bwMode="white">
          <a:xfrm>
            <a:off x="7524598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9" name="Bildplatzhalter 17"/>
          <p:cNvSpPr>
            <a:spLocks noGrp="1"/>
          </p:cNvSpPr>
          <p:nvPr>
            <p:ph type="pic" hasCustomPrompt="1" sz="quarter" idx="66"/>
          </p:nvPr>
        </p:nvSpPr>
        <p:spPr bwMode="white">
          <a:xfrm>
            <a:off x="8956304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70" name="Bildplatzhalter 17"/>
          <p:cNvSpPr>
            <a:spLocks noGrp="1"/>
          </p:cNvSpPr>
          <p:nvPr>
            <p:ph type="pic" hasCustomPrompt="1" sz="quarter" idx="67"/>
          </p:nvPr>
        </p:nvSpPr>
        <p:spPr bwMode="white">
          <a:xfrm>
            <a:off x="10388009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hasCustomPrompt="1" sz="quarter" idx="68"/>
          </p:nvPr>
        </p:nvSpPr>
        <p:spPr bwMode="white">
          <a:xfrm>
            <a:off x="8956303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hasCustomPrompt="1" sz="quarter" idx="69"/>
          </p:nvPr>
        </p:nvSpPr>
        <p:spPr bwMode="white">
          <a:xfrm>
            <a:off x="8956303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hasCustomPrompt="1" sz="quarter" idx="70"/>
          </p:nvPr>
        </p:nvSpPr>
        <p:spPr bwMode="white">
          <a:xfrm>
            <a:off x="10388009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hasCustomPrompt="1" sz="quarter" idx="71"/>
          </p:nvPr>
        </p:nvSpPr>
        <p:spPr bwMode="white">
          <a:xfrm>
            <a:off x="10388009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welve Contacts Grey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689225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2689225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4661186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4661186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6092892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6092892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7524599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7524599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hasCustomPrompt="1" sz="quarter" idx="36"/>
          </p:nvPr>
        </p:nvSpPr>
        <p:spPr bwMode="white">
          <a:xfrm>
            <a:off x="3229480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hasCustomPrompt="1" sz="quarter" idx="37"/>
          </p:nvPr>
        </p:nvSpPr>
        <p:spPr bwMode="white">
          <a:xfrm>
            <a:off x="3229480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hasCustomPrompt="1" sz="quarter" idx="42"/>
          </p:nvPr>
        </p:nvSpPr>
        <p:spPr bwMode="white">
          <a:xfrm>
            <a:off x="3229480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4" name="Bildplatzhalter 17"/>
          <p:cNvSpPr>
            <a:spLocks noGrp="1"/>
          </p:cNvSpPr>
          <p:nvPr>
            <p:ph type="pic" hasCustomPrompt="1" sz="quarter" idx="43"/>
          </p:nvPr>
        </p:nvSpPr>
        <p:spPr bwMode="white">
          <a:xfrm>
            <a:off x="4661186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5" name="Bildplatzhalter 17"/>
          <p:cNvSpPr>
            <a:spLocks noGrp="1"/>
          </p:cNvSpPr>
          <p:nvPr>
            <p:ph type="pic" hasCustomPrompt="1" sz="quarter" idx="44"/>
          </p:nvPr>
        </p:nvSpPr>
        <p:spPr bwMode="white">
          <a:xfrm>
            <a:off x="6092892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6" name="Bildplatzhalter 17"/>
          <p:cNvSpPr>
            <a:spLocks noGrp="1"/>
          </p:cNvSpPr>
          <p:nvPr>
            <p:ph type="pic" hasCustomPrompt="1" sz="quarter" idx="45"/>
          </p:nvPr>
        </p:nvSpPr>
        <p:spPr bwMode="white">
          <a:xfrm>
            <a:off x="7524598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7" name="Bildplatzhalter 17"/>
          <p:cNvSpPr>
            <a:spLocks noGrp="1"/>
          </p:cNvSpPr>
          <p:nvPr>
            <p:ph type="pic" hasCustomPrompt="1" sz="quarter" idx="46"/>
          </p:nvPr>
        </p:nvSpPr>
        <p:spPr bwMode="white">
          <a:xfrm>
            <a:off x="8956304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8" name="Bildplatzhalter 17"/>
          <p:cNvSpPr>
            <a:spLocks noGrp="1"/>
          </p:cNvSpPr>
          <p:nvPr>
            <p:ph type="pic" hasCustomPrompt="1" sz="quarter" idx="47"/>
          </p:nvPr>
        </p:nvSpPr>
        <p:spPr bwMode="white">
          <a:xfrm>
            <a:off x="10388009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hasCustomPrompt="1" sz="quarter" idx="48"/>
          </p:nvPr>
        </p:nvSpPr>
        <p:spPr bwMode="white">
          <a:xfrm>
            <a:off x="8956303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hasCustomPrompt="1" sz="quarter" idx="49"/>
          </p:nvPr>
        </p:nvSpPr>
        <p:spPr bwMode="white">
          <a:xfrm>
            <a:off x="8956303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3" name="Text Placeholder 13"/>
          <p:cNvSpPr>
            <a:spLocks noGrp="1"/>
          </p:cNvSpPr>
          <p:nvPr>
            <p:ph type="body" hasCustomPrompt="1" sz="quarter" idx="52"/>
          </p:nvPr>
        </p:nvSpPr>
        <p:spPr bwMode="white">
          <a:xfrm>
            <a:off x="10388009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hasCustomPrompt="1" sz="quarter" idx="53"/>
          </p:nvPr>
        </p:nvSpPr>
        <p:spPr bwMode="white">
          <a:xfrm>
            <a:off x="10388009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hasCustomPrompt="1" sz="quarter" idx="54"/>
          </p:nvPr>
        </p:nvSpPr>
        <p:spPr bwMode="white">
          <a:xfrm>
            <a:off x="4661186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hasCustomPrompt="1" sz="quarter" idx="55"/>
          </p:nvPr>
        </p:nvSpPr>
        <p:spPr bwMode="white">
          <a:xfrm>
            <a:off x="4661186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hasCustomPrompt="1" sz="quarter" idx="56"/>
          </p:nvPr>
        </p:nvSpPr>
        <p:spPr bwMode="white">
          <a:xfrm>
            <a:off x="6092892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hasCustomPrompt="1" sz="quarter" idx="57"/>
          </p:nvPr>
        </p:nvSpPr>
        <p:spPr bwMode="white">
          <a:xfrm>
            <a:off x="6092892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hasCustomPrompt="1" sz="quarter" idx="58"/>
          </p:nvPr>
        </p:nvSpPr>
        <p:spPr bwMode="white">
          <a:xfrm>
            <a:off x="7524599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hasCustomPrompt="1" sz="quarter" idx="59"/>
          </p:nvPr>
        </p:nvSpPr>
        <p:spPr bwMode="white">
          <a:xfrm>
            <a:off x="7524599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hasCustomPrompt="1" sz="quarter" idx="60"/>
          </p:nvPr>
        </p:nvSpPr>
        <p:spPr bwMode="white">
          <a:xfrm>
            <a:off x="3229480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hasCustomPrompt="1" sz="quarter" idx="61"/>
          </p:nvPr>
        </p:nvSpPr>
        <p:spPr bwMode="white">
          <a:xfrm>
            <a:off x="3229480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5" name="Bildplatzhalter 17"/>
          <p:cNvSpPr>
            <a:spLocks noGrp="1"/>
          </p:cNvSpPr>
          <p:nvPr>
            <p:ph type="pic" hasCustomPrompt="1" sz="quarter" idx="62"/>
          </p:nvPr>
        </p:nvSpPr>
        <p:spPr bwMode="white">
          <a:xfrm>
            <a:off x="3229480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6" name="Bildplatzhalter 17"/>
          <p:cNvSpPr>
            <a:spLocks noGrp="1"/>
          </p:cNvSpPr>
          <p:nvPr>
            <p:ph type="pic" hasCustomPrompt="1" sz="quarter" idx="63"/>
          </p:nvPr>
        </p:nvSpPr>
        <p:spPr bwMode="white">
          <a:xfrm>
            <a:off x="4661186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7" name="Bildplatzhalter 17"/>
          <p:cNvSpPr>
            <a:spLocks noGrp="1"/>
          </p:cNvSpPr>
          <p:nvPr>
            <p:ph type="pic" hasCustomPrompt="1" sz="quarter" idx="64"/>
          </p:nvPr>
        </p:nvSpPr>
        <p:spPr bwMode="white">
          <a:xfrm>
            <a:off x="6092892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8" name="Bildplatzhalter 17"/>
          <p:cNvSpPr>
            <a:spLocks noGrp="1"/>
          </p:cNvSpPr>
          <p:nvPr>
            <p:ph type="pic" hasCustomPrompt="1" sz="quarter" idx="65"/>
          </p:nvPr>
        </p:nvSpPr>
        <p:spPr bwMode="white">
          <a:xfrm>
            <a:off x="7524598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9" name="Bildplatzhalter 17"/>
          <p:cNvSpPr>
            <a:spLocks noGrp="1"/>
          </p:cNvSpPr>
          <p:nvPr>
            <p:ph type="pic" hasCustomPrompt="1" sz="quarter" idx="66"/>
          </p:nvPr>
        </p:nvSpPr>
        <p:spPr bwMode="white">
          <a:xfrm>
            <a:off x="8956304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70" name="Bildplatzhalter 17"/>
          <p:cNvSpPr>
            <a:spLocks noGrp="1"/>
          </p:cNvSpPr>
          <p:nvPr>
            <p:ph type="pic" hasCustomPrompt="1" sz="quarter" idx="67"/>
          </p:nvPr>
        </p:nvSpPr>
        <p:spPr bwMode="white">
          <a:xfrm>
            <a:off x="10388009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hasCustomPrompt="1" sz="quarter" idx="68"/>
          </p:nvPr>
        </p:nvSpPr>
        <p:spPr bwMode="white">
          <a:xfrm>
            <a:off x="8956303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hasCustomPrompt="1" sz="quarter" idx="69"/>
          </p:nvPr>
        </p:nvSpPr>
        <p:spPr bwMode="white">
          <a:xfrm>
            <a:off x="8956303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hasCustomPrompt="1" sz="quarter" idx="70"/>
          </p:nvPr>
        </p:nvSpPr>
        <p:spPr bwMode="white">
          <a:xfrm>
            <a:off x="10388009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hasCustomPrompt="1" sz="quarter" idx="71"/>
          </p:nvPr>
        </p:nvSpPr>
        <p:spPr bwMode="white">
          <a:xfrm>
            <a:off x="10388009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welve Contacts Black"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2689225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solidFill>
                  <a:schemeClr val="bg1"/>
                </a:solidFill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2689225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hasCustomPrompt="1" sz="quarter" idx="19"/>
          </p:nvPr>
        </p:nvSpPr>
        <p:spPr bwMode="white">
          <a:xfrm>
            <a:off x="4661186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hasCustomPrompt="1" sz="quarter" idx="23"/>
          </p:nvPr>
        </p:nvSpPr>
        <p:spPr bwMode="white">
          <a:xfrm>
            <a:off x="4661186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hasCustomPrompt="1" sz="quarter" idx="27"/>
          </p:nvPr>
        </p:nvSpPr>
        <p:spPr bwMode="white">
          <a:xfrm>
            <a:off x="6092892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hasCustomPrompt="1" sz="quarter" idx="28"/>
          </p:nvPr>
        </p:nvSpPr>
        <p:spPr bwMode="white">
          <a:xfrm>
            <a:off x="6092892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hasCustomPrompt="1" sz="quarter" idx="31"/>
          </p:nvPr>
        </p:nvSpPr>
        <p:spPr bwMode="white">
          <a:xfrm>
            <a:off x="7524599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hasCustomPrompt="1" sz="quarter" idx="32"/>
          </p:nvPr>
        </p:nvSpPr>
        <p:spPr bwMode="white">
          <a:xfrm>
            <a:off x="7524599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hasCustomPrompt="1" sz="quarter" idx="36"/>
          </p:nvPr>
        </p:nvSpPr>
        <p:spPr bwMode="white">
          <a:xfrm>
            <a:off x="3229480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hasCustomPrompt="1" sz="quarter" idx="37"/>
          </p:nvPr>
        </p:nvSpPr>
        <p:spPr bwMode="white">
          <a:xfrm>
            <a:off x="3229480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bg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hasCustomPrompt="1" sz="quarter" idx="42"/>
          </p:nvPr>
        </p:nvSpPr>
        <p:spPr bwMode="white">
          <a:xfrm>
            <a:off x="3229480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4" name="Bildplatzhalter 17"/>
          <p:cNvSpPr>
            <a:spLocks noGrp="1"/>
          </p:cNvSpPr>
          <p:nvPr>
            <p:ph type="pic" hasCustomPrompt="1" sz="quarter" idx="43"/>
          </p:nvPr>
        </p:nvSpPr>
        <p:spPr bwMode="white">
          <a:xfrm>
            <a:off x="4661186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5" name="Bildplatzhalter 17"/>
          <p:cNvSpPr>
            <a:spLocks noGrp="1"/>
          </p:cNvSpPr>
          <p:nvPr>
            <p:ph type="pic" hasCustomPrompt="1" sz="quarter" idx="44"/>
          </p:nvPr>
        </p:nvSpPr>
        <p:spPr bwMode="white">
          <a:xfrm>
            <a:off x="6092892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6" name="Bildplatzhalter 17"/>
          <p:cNvSpPr>
            <a:spLocks noGrp="1"/>
          </p:cNvSpPr>
          <p:nvPr>
            <p:ph type="pic" hasCustomPrompt="1" sz="quarter" idx="45"/>
          </p:nvPr>
        </p:nvSpPr>
        <p:spPr bwMode="white">
          <a:xfrm>
            <a:off x="7524598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7" name="Bildplatzhalter 17"/>
          <p:cNvSpPr>
            <a:spLocks noGrp="1"/>
          </p:cNvSpPr>
          <p:nvPr>
            <p:ph type="pic" hasCustomPrompt="1" sz="quarter" idx="46"/>
          </p:nvPr>
        </p:nvSpPr>
        <p:spPr bwMode="white">
          <a:xfrm>
            <a:off x="8956304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8" name="Bildplatzhalter 17"/>
          <p:cNvSpPr>
            <a:spLocks noGrp="1"/>
          </p:cNvSpPr>
          <p:nvPr>
            <p:ph type="pic" hasCustomPrompt="1" sz="quarter" idx="47"/>
          </p:nvPr>
        </p:nvSpPr>
        <p:spPr bwMode="white">
          <a:xfrm>
            <a:off x="10388009" y="573087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hasCustomPrompt="1" sz="quarter" idx="48"/>
          </p:nvPr>
        </p:nvSpPr>
        <p:spPr bwMode="white">
          <a:xfrm>
            <a:off x="8956303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hasCustomPrompt="1" sz="quarter" idx="49"/>
          </p:nvPr>
        </p:nvSpPr>
        <p:spPr bwMode="white">
          <a:xfrm>
            <a:off x="8956303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3" name="Text Placeholder 13"/>
          <p:cNvSpPr>
            <a:spLocks noGrp="1"/>
          </p:cNvSpPr>
          <p:nvPr>
            <p:ph type="body" hasCustomPrompt="1" sz="quarter" idx="52"/>
          </p:nvPr>
        </p:nvSpPr>
        <p:spPr bwMode="white">
          <a:xfrm>
            <a:off x="10388009" y="2168860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hasCustomPrompt="1" sz="quarter" idx="53"/>
          </p:nvPr>
        </p:nvSpPr>
        <p:spPr bwMode="white">
          <a:xfrm>
            <a:off x="10388009" y="2392062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hasCustomPrompt="1" sz="quarter" idx="54"/>
          </p:nvPr>
        </p:nvSpPr>
        <p:spPr bwMode="white">
          <a:xfrm>
            <a:off x="4661186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hasCustomPrompt="1" sz="quarter" idx="55"/>
          </p:nvPr>
        </p:nvSpPr>
        <p:spPr bwMode="white">
          <a:xfrm>
            <a:off x="4661186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hasCustomPrompt="1" sz="quarter" idx="56"/>
          </p:nvPr>
        </p:nvSpPr>
        <p:spPr bwMode="white">
          <a:xfrm>
            <a:off x="6092892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hasCustomPrompt="1" sz="quarter" idx="57"/>
          </p:nvPr>
        </p:nvSpPr>
        <p:spPr bwMode="white">
          <a:xfrm>
            <a:off x="6092892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Font typeface="Arial"/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hasCustomPrompt="1" sz="quarter" idx="58"/>
          </p:nvPr>
        </p:nvSpPr>
        <p:spPr bwMode="white">
          <a:xfrm>
            <a:off x="7524599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hasCustomPrompt="1" sz="quarter" idx="59"/>
          </p:nvPr>
        </p:nvSpPr>
        <p:spPr bwMode="white">
          <a:xfrm>
            <a:off x="7524599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hasCustomPrompt="1" sz="quarter" idx="60"/>
          </p:nvPr>
        </p:nvSpPr>
        <p:spPr bwMode="white">
          <a:xfrm>
            <a:off x="3229480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hasCustomPrompt="1" sz="quarter" idx="61"/>
          </p:nvPr>
        </p:nvSpPr>
        <p:spPr bwMode="white">
          <a:xfrm>
            <a:off x="3229480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65" name="Bildplatzhalter 17"/>
          <p:cNvSpPr>
            <a:spLocks noGrp="1"/>
          </p:cNvSpPr>
          <p:nvPr>
            <p:ph type="pic" hasCustomPrompt="1" sz="quarter" idx="62"/>
          </p:nvPr>
        </p:nvSpPr>
        <p:spPr bwMode="white">
          <a:xfrm>
            <a:off x="3229480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6" name="Bildplatzhalter 17"/>
          <p:cNvSpPr>
            <a:spLocks noGrp="1"/>
          </p:cNvSpPr>
          <p:nvPr>
            <p:ph type="pic" hasCustomPrompt="1" sz="quarter" idx="63"/>
          </p:nvPr>
        </p:nvSpPr>
        <p:spPr bwMode="white">
          <a:xfrm>
            <a:off x="4661186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7" name="Bildplatzhalter 17"/>
          <p:cNvSpPr>
            <a:spLocks noGrp="1"/>
          </p:cNvSpPr>
          <p:nvPr>
            <p:ph type="pic" hasCustomPrompt="1" sz="quarter" idx="64"/>
          </p:nvPr>
        </p:nvSpPr>
        <p:spPr bwMode="white">
          <a:xfrm>
            <a:off x="6092892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8" name="Bildplatzhalter 17"/>
          <p:cNvSpPr>
            <a:spLocks noGrp="1"/>
          </p:cNvSpPr>
          <p:nvPr>
            <p:ph type="pic" hasCustomPrompt="1" sz="quarter" idx="65"/>
          </p:nvPr>
        </p:nvSpPr>
        <p:spPr bwMode="white">
          <a:xfrm>
            <a:off x="7524598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9" name="Bildplatzhalter 17"/>
          <p:cNvSpPr>
            <a:spLocks noGrp="1"/>
          </p:cNvSpPr>
          <p:nvPr>
            <p:ph type="pic" hasCustomPrompt="1" sz="quarter" idx="66"/>
          </p:nvPr>
        </p:nvSpPr>
        <p:spPr bwMode="white">
          <a:xfrm>
            <a:off x="8956304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70" name="Bildplatzhalter 17"/>
          <p:cNvSpPr>
            <a:spLocks noGrp="1"/>
          </p:cNvSpPr>
          <p:nvPr>
            <p:ph type="pic" hasCustomPrompt="1" sz="quarter" idx="67"/>
          </p:nvPr>
        </p:nvSpPr>
        <p:spPr bwMode="white">
          <a:xfrm>
            <a:off x="10388009" y="303339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hasCustomPrompt="1" sz="quarter" idx="68"/>
          </p:nvPr>
        </p:nvSpPr>
        <p:spPr bwMode="white">
          <a:xfrm>
            <a:off x="8956303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hasCustomPrompt="1" sz="quarter" idx="69"/>
          </p:nvPr>
        </p:nvSpPr>
        <p:spPr bwMode="white">
          <a:xfrm>
            <a:off x="8956303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hasCustomPrompt="1" sz="quarter" idx="70"/>
          </p:nvPr>
        </p:nvSpPr>
        <p:spPr bwMode="white">
          <a:xfrm>
            <a:off x="10388009" y="4629169"/>
            <a:ext cx="1431706" cy="223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1" dirty="0">
                <a:solidFill>
                  <a:schemeClr val="bg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hasCustomPrompt="1" sz="quarter" idx="71"/>
          </p:nvPr>
        </p:nvSpPr>
        <p:spPr bwMode="white">
          <a:xfrm>
            <a:off x="10388009" y="4852371"/>
            <a:ext cx="1431706" cy="22309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/>
          <a:lstStyle>
            <a:lvl1pPr marL="0" indent="0" rtl="0">
              <a:buNone/>
              <a:defRPr lang="en-US" sz="1000" b="0" kern="1200" dirty="0">
                <a:solidFill>
                  <a:schemeClr val="bg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42" name="Slide Number Placeholder 5"/>
          <p:cNvSpPr txBox="1">
            <a:spLocks noChangeArrowheads="1"/>
          </p:cNvSpPr>
          <p:nvPr userDrawn="1"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solidFill>
                  <a:schemeClr val="bg1"/>
                </a:solidFill>
                <a:latin typeface="Verdana Pro Light"/>
              </a:rPr>
              <a:t>‹#›</a:t>
            </a:fld>
            <a:endParaRPr lang="en-GB" sz="900" b="0" i="0" dirty="0">
              <a:solidFill>
                <a:schemeClr val="bg1"/>
              </a:solidFill>
              <a:latin typeface="Verdana Pro Light"/>
            </a:endParaRP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>
            <a:lum bright="100000"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11449050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Font typeface="Arial"/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2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900" kern="1200" dirty="0">
                <a:solidFill>
                  <a:schemeClr val="tx1"/>
                </a:solidFill>
                <a:latin typeface="Verdana Pro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algn="l" defTabSz="914400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  <p:sp>
        <p:nvSpPr>
          <p:cNvPr id="45" name="Bildplatzhalter 17"/>
          <p:cNvSpPr>
            <a:spLocks noGrp="1"/>
          </p:cNvSpPr>
          <p:nvPr>
            <p:ph type="pic" hasCustomPrompt="1" sz="quarter" idx="44"/>
          </p:nvPr>
        </p:nvSpPr>
        <p:spPr bwMode="white">
          <a:xfrm>
            <a:off x="6092892" y="166181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6" name="Bildplatzhalter 17"/>
          <p:cNvSpPr>
            <a:spLocks noGrp="1"/>
          </p:cNvSpPr>
          <p:nvPr>
            <p:ph type="pic" hasCustomPrompt="1" sz="quarter" idx="45"/>
          </p:nvPr>
        </p:nvSpPr>
        <p:spPr bwMode="white">
          <a:xfrm>
            <a:off x="7524598" y="166181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7" name="Bildplatzhalter 17"/>
          <p:cNvSpPr>
            <a:spLocks noGrp="1"/>
          </p:cNvSpPr>
          <p:nvPr>
            <p:ph type="pic" hasCustomPrompt="1" sz="quarter" idx="46"/>
          </p:nvPr>
        </p:nvSpPr>
        <p:spPr bwMode="white">
          <a:xfrm>
            <a:off x="8956304" y="166181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8" name="Bildplatzhalter 17"/>
          <p:cNvSpPr>
            <a:spLocks noGrp="1"/>
          </p:cNvSpPr>
          <p:nvPr>
            <p:ph type="pic" hasCustomPrompt="1" sz="quarter" idx="47"/>
          </p:nvPr>
        </p:nvSpPr>
        <p:spPr bwMode="white">
          <a:xfrm>
            <a:off x="10388009" y="166181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7" name="Bildplatzhalter 17"/>
          <p:cNvSpPr>
            <a:spLocks noGrp="1"/>
          </p:cNvSpPr>
          <p:nvPr>
            <p:ph type="pic" hasCustomPrompt="1" sz="quarter" idx="64"/>
          </p:nvPr>
        </p:nvSpPr>
        <p:spPr bwMode="white">
          <a:xfrm>
            <a:off x="6092892" y="309435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8" name="Bildplatzhalter 17"/>
          <p:cNvSpPr>
            <a:spLocks noGrp="1"/>
          </p:cNvSpPr>
          <p:nvPr>
            <p:ph type="pic" hasCustomPrompt="1" sz="quarter" idx="65"/>
          </p:nvPr>
        </p:nvSpPr>
        <p:spPr bwMode="white">
          <a:xfrm>
            <a:off x="7524598" y="309435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69" name="Bildplatzhalter 17"/>
          <p:cNvSpPr>
            <a:spLocks noGrp="1"/>
          </p:cNvSpPr>
          <p:nvPr>
            <p:ph type="pic" hasCustomPrompt="1" sz="quarter" idx="66"/>
          </p:nvPr>
        </p:nvSpPr>
        <p:spPr bwMode="white">
          <a:xfrm>
            <a:off x="8956304" y="309435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70" name="Bildplatzhalter 17"/>
          <p:cNvSpPr>
            <a:spLocks noGrp="1"/>
          </p:cNvSpPr>
          <p:nvPr>
            <p:ph type="pic" hasCustomPrompt="1" sz="quarter" idx="67"/>
          </p:nvPr>
        </p:nvSpPr>
        <p:spPr bwMode="white">
          <a:xfrm>
            <a:off x="10388009" y="3094356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2" name="Bildplatzhalter 17"/>
          <p:cNvSpPr>
            <a:spLocks noGrp="1"/>
          </p:cNvSpPr>
          <p:nvPr>
            <p:ph type="pic" hasCustomPrompt="1" sz="quarter" idx="68"/>
          </p:nvPr>
        </p:nvSpPr>
        <p:spPr bwMode="white">
          <a:xfrm>
            <a:off x="6092892" y="452690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43" name="Bildplatzhalter 17"/>
          <p:cNvSpPr>
            <a:spLocks noGrp="1"/>
          </p:cNvSpPr>
          <p:nvPr>
            <p:ph type="pic" hasCustomPrompt="1" sz="quarter" idx="69"/>
          </p:nvPr>
        </p:nvSpPr>
        <p:spPr bwMode="white">
          <a:xfrm>
            <a:off x="7524598" y="452690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51" name="Bildplatzhalter 17"/>
          <p:cNvSpPr>
            <a:spLocks noGrp="1"/>
          </p:cNvSpPr>
          <p:nvPr>
            <p:ph type="pic" hasCustomPrompt="1" sz="quarter" idx="70"/>
          </p:nvPr>
        </p:nvSpPr>
        <p:spPr bwMode="white">
          <a:xfrm>
            <a:off x="8956304" y="452690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52" name="Bildplatzhalter 17"/>
          <p:cNvSpPr>
            <a:spLocks noGrp="1"/>
          </p:cNvSpPr>
          <p:nvPr>
            <p:ph type="pic" hasCustomPrompt="1" sz="quarter" idx="71"/>
          </p:nvPr>
        </p:nvSpPr>
        <p:spPr bwMode="white">
          <a:xfrm>
            <a:off x="10388009" y="4526901"/>
            <a:ext cx="1431706" cy="143254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22" name="Bildplatzhalter 17"/>
          <p:cNvSpPr>
            <a:spLocks noGrp="1"/>
          </p:cNvSpPr>
          <p:nvPr>
            <p:ph type="pic" hasCustomPrompt="1" sz="quarter" idx="44"/>
          </p:nvPr>
        </p:nvSpPr>
        <p:spPr bwMode="white">
          <a:xfrm>
            <a:off x="8743949" y="1239838"/>
            <a:ext cx="3076575" cy="3076575"/>
          </a:xfrm>
          <a:prstGeom prst="roundRect">
            <a:avLst>
              <a:gd name="adj" fmla="val 7542"/>
            </a:avLst>
          </a:prstGeom>
          <a:pattFill prst="wd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anchor="b" wrap="square"/>
          <a:lstStyle>
            <a:lvl1pPr marL="0" indent="0" rtl="0" algn="ctr">
              <a:buFont typeface="Arial"/>
              <a:buNone/>
              <a:defRPr sz="1000" dirty="0"/>
            </a:lvl1pPr>
          </a:lstStyle>
          <a:p>
            <a:pPr/>
            <a:r>
              <a:rPr lang="en-GB" dirty="0"/>
              <a:t>CLICK ICON TO INSERT PICTURE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hasCustomPrompt="1" sz="quarter" idx="36"/>
          </p:nvPr>
        </p:nvSpPr>
        <p:spPr bwMode="white">
          <a:xfrm>
            <a:off x="8743949" y="4509120"/>
            <a:ext cx="3076575" cy="25853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>
            <a:spAutoFit/>
          </a:bodyPr>
          <a:lstStyle>
            <a:lvl1pPr marL="0" indent="0" rtl="0">
              <a:buNone/>
              <a:defRPr lang="en-US" sz="1200" b="1" dirty="0">
                <a:solidFill>
                  <a:schemeClr val="tx1"/>
                </a:solidFill>
                <a:latin typeface="+mj-lt"/>
                <a:ea typeface="Verdana"/>
              </a:defRPr>
            </a:lvl1pPr>
          </a:lstStyle>
          <a:p>
            <a:pPr marL="228600" indent="-228600"/>
            <a:r>
              <a:rPr lang="en-GB" dirty="0"/>
              <a:t>Surname Name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hasCustomPrompt="1" sz="quarter" idx="37"/>
          </p:nvPr>
        </p:nvSpPr>
        <p:spPr bwMode="white">
          <a:xfrm>
            <a:off x="8743949" y="4800418"/>
            <a:ext cx="3076575" cy="25853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>
            <a:spAutoFit/>
          </a:bodyPr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Position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hasCustomPrompt="1" sz="quarter" idx="38"/>
          </p:nvPr>
        </p:nvSpPr>
        <p:spPr bwMode="white">
          <a:xfrm>
            <a:off x="8743949" y="5427425"/>
            <a:ext cx="3076575" cy="25853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>
            <a:spAutoFit/>
          </a:bodyPr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Email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hasCustomPrompt="1" sz="quarter" idx="39"/>
          </p:nvPr>
        </p:nvSpPr>
        <p:spPr bwMode="white">
          <a:xfrm>
            <a:off x="8743949" y="5685957"/>
            <a:ext cx="3076575" cy="258532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rIns="108000" wrap="square">
            <a:spAutoFit/>
          </a:bodyPr>
          <a:lstStyle>
            <a:lvl1pPr marL="0" indent="0" rtl="0"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Verdana Pro Regular"/>
                <a:cs typeface="+mn-cs"/>
              </a:defRPr>
            </a:lvl1pPr>
            <a:lvl2pPr marL="0" indent="0"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2pPr>
            <a:lvl3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3pPr>
            <a:lvl4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4pPr>
            <a:lvl5pPr marL="0" indent="0" rtl="0" algn="l" defTabSz="914400">
              <a:lnSpc>
                <a:spcPct val="150000"/>
              </a:lnSpc>
              <a:buNone/>
              <a:defRPr lang="en-US" sz="1200" kern="1200" dirty="0">
                <a:solidFill>
                  <a:srgbClr val="060606"/>
                </a:solidFill>
                <a:latin typeface="Verdana Pro Light"/>
                <a:ea typeface="Verdana Pro Regular"/>
                <a:cs typeface="+mn-cs"/>
              </a:defRPr>
            </a:lvl5pPr>
          </a:lstStyle>
          <a:p>
            <a:pPr/>
            <a:r>
              <a:rPr lang="en-GB" dirty="0"/>
              <a:t>Phone</a:t>
            </a:r>
          </a:p>
        </p:txBody>
      </p:sp>
      <p:sp>
        <p:nvSpPr>
          <p:cNvPr id="12" name="Bildplatzhalter 12"/>
          <p:cNvSpPr>
            <a:spLocks noGrp="1"/>
          </p:cNvSpPr>
          <p:nvPr>
            <p:ph type="pic" hasCustomPrompt="1" sz="quarter" idx="10"/>
          </p:nvPr>
        </p:nvSpPr>
        <p:spPr bwMode="white">
          <a:xfrm rot="5400000" flipH="1">
            <a:off x="848254" y="-845078"/>
            <a:ext cx="6858000" cy="8548156"/>
          </a:xfrm>
          <a:prstGeom prst="round2SameRect">
            <a:avLst>
              <a:gd name="adj1" fmla="val 2621"/>
              <a:gd name="adj2" fmla="val 0"/>
            </a:avLst>
          </a:prstGeom>
          <a:pattFill prst="dkUpDiag">
            <a:fgClr>
              <a:schemeClr val="accent1"/>
            </a:fgClr>
            <a:bgClr>
              <a:schemeClr val="lt1"/>
            </a:bgClr>
          </a:pattFill>
          <a:ln>
            <a:headEnd type="none"/>
            <a:tailEnd type="none"/>
          </a:ln>
        </p:spPr>
        <p:txBody>
          <a:bodyPr bIns="756000" anchor="ctr" vert="vert270" wrap="square">
            <a:noAutofit/>
          </a:bodyPr>
          <a:lstStyle>
            <a:lvl1pPr marL="0" indent="0" rtl="0" algn="ctr">
              <a:buNone/>
              <a:defRPr lang="en-US" sz="1000" b="0" dirty="0">
                <a:latin typeface="+mn-lt"/>
              </a:defRPr>
            </a:lvl1pPr>
          </a:lstStyle>
          <a:p>
            <a:pPr marL="228600" indent="-228600" rtl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GB" dirty="0"/>
              <a:t>CLICK ICON TO ADD PICTURE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hasCustomPrompt="1" sz="quarter" idx="15"/>
          </p:nvPr>
        </p:nvSpPr>
        <p:spPr bwMode="white">
          <a:xfrm>
            <a:off x="371474" y="6378987"/>
            <a:ext cx="787729" cy="157062"/>
          </a:xfrm>
          <a:prstGeom prst="rect">
            <a:avLst/>
          </a:prstGeom>
          <a:blipFill>
            <a:blip r:embed="rId5">
              <a:alphaModFix amt="100000"/>
            </a:blip>
            <a:srcRect/>
            <a:stretch>
              <a:fillRect/>
            </a:stretch>
          </a:blipFill>
          <a:ln>
            <a:headEnd type="none"/>
            <a:tailEnd type="none"/>
          </a:ln>
        </p:spPr>
        <p:txBody>
          <a:bodyPr lIns="0" tIns="0" rIns="0" bIns="0" anchor="ctr" wrap="none">
            <a:noAutofit/>
          </a:bodyPr>
          <a:lstStyle>
            <a:lvl1pPr marL="0" indent="0" rtl="0">
              <a:buNone/>
              <a:defRPr lang="en-US" sz="700" dirty="0">
                <a:ea typeface="Verdana"/>
              </a:defRPr>
            </a:lvl1pPr>
          </a:lstStyle>
          <a:p>
            <a:pPr algn="l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hasCustomPrompt="1" sz="quarter" idx="14"/>
          </p:nvPr>
        </p:nvSpPr>
        <p:spPr bwMode="white">
          <a:xfrm>
            <a:off x="371474" y="6661114"/>
            <a:ext cx="2380460" cy="110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lvl1pPr marL="0" indent="0" rtl="0">
              <a:buNone/>
              <a:defRPr lang="en-US" sz="700" dirty="0">
                <a:solidFill>
                  <a:schemeClr val="bg1"/>
                </a:solidFill>
                <a:ea typeface="Verdana"/>
              </a:defRPr>
            </a:lvl1pPr>
          </a:lstStyle>
          <a:p>
            <a:pPr algn="l"/>
            <a:r>
              <a:rPr lang="en-GB" sz="800" dirty="0">
                <a:solidFill>
                  <a:schemeClr val="tx1"/>
                </a:solidFill>
                <a:latin typeface="+mn-lt"/>
                <a:ea typeface="Verdana"/>
              </a:rPr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>
                <a:latin typeface="+mn-lt"/>
              </a:defRPr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hasCustomPrompt="1" sz="quarter" idx="14"/>
          </p:nvPr>
        </p:nvSpPr>
        <p:spPr bwMode="white">
          <a:xfrm>
            <a:off x="371475" y="1409702"/>
            <a:ext cx="11449049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/>
          <a:lstStyle>
            <a:lvl1pPr marL="0" indent="0" rtl="0"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/>
            <a:r>
              <a:rPr lang="en-GB" dirty="0"/>
              <a:t>Object</a:t>
            </a:r>
          </a:p>
        </p:txBody>
      </p:sp>
      <p:sp>
        <p:nvSpPr>
          <p:cNvPr id="7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in |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50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6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in |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in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5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in | Grey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3" imgW="404" imgH="405" progId="TCLayout.ActiveDocument.1">
              <p:embed/>
              <p:pic>
                <p:nvPicPr>
                  <p:cNvPr id="3" name="Objekt 2" hidden="1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platzhalter 18"/>
          <p:cNvSpPr>
            <a:spLocks noGrp="1"/>
          </p:cNvSpPr>
          <p:nvPr>
            <p:ph type="body" hasCustomPrompt="1" sz="quarter" idx="12"/>
          </p:nvPr>
        </p:nvSpPr>
        <p:spPr bwMode="white">
          <a:xfrm>
            <a:off x="371475" y="307976"/>
            <a:ext cx="3199498" cy="2603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anchor="ctr" wrap="square"/>
          <a:lstStyle>
            <a:lvl1pPr marL="0" indent="0" rtl="0">
              <a:buNone/>
              <a:defRPr sz="900" dirty="0"/>
            </a:lvl1pPr>
            <a:lvl2pPr>
              <a:defRPr sz="900" dirty="0"/>
            </a:lvl2pPr>
            <a:lvl3pPr>
              <a:defRPr sz="900" dirty="0"/>
            </a:lvl3pPr>
            <a:lvl4pPr>
              <a:defRPr sz="900" dirty="0"/>
            </a:lvl4pPr>
            <a:lvl5pPr>
              <a:defRPr sz="900" dirty="0"/>
            </a:lvl5pPr>
          </a:lstStyle>
          <a:p>
            <a:pPr/>
            <a:r>
              <a:rPr lang="en-GB" dirty="0"/>
              <a:t>Subtitle</a:t>
            </a:r>
          </a:p>
        </p:txBody>
      </p:sp>
      <p:sp>
        <p:nvSpPr>
          <p:cNvPr id="2" name="Textplatzhalter 10"/>
          <p:cNvSpPr>
            <a:spLocks noGrp="1"/>
          </p:cNvSpPr>
          <p:nvPr>
            <p:ph type="body" hasCustomPrompt="1" sz="quarter" idx="13"/>
          </p:nvPr>
        </p:nvSpPr>
        <p:spPr bwMode="white">
          <a:xfrm>
            <a:off x="371475" y="568327"/>
            <a:ext cx="11449049" cy="6613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>
            <a:lvl1pPr marL="0" indent="0" rtl="0">
              <a:buNone/>
              <a:defRPr lang="de-DE" sz="2000" b="1" dirty="0">
                <a:latin typeface="+mj-lt"/>
              </a:defRPr>
            </a:lvl1pPr>
          </a:lstStyle>
          <a:p>
            <a:pPr marL="228600" indent="-228600">
              <a:spcBef>
                <a:spcPts val="0"/>
              </a:spcBef>
            </a:pPr>
            <a:r>
              <a:rPr lang="en-GB" dirty="0"/>
              <a:t>Title</a:t>
            </a:r>
          </a:p>
        </p:txBody>
      </p:sp>
      <p:sp>
        <p:nvSpPr>
          <p:cNvPr id="6" name="Footer Placeholder 4"/>
          <p:cNvSpPr txBox="1">
            <a:spLocks noChangeArrowheads="1"/>
          </p:cNvSpPr>
          <p:nvPr userDrawn="1"/>
        </p:nvSpPr>
        <p:spPr bwMode="white">
          <a:xfrm>
            <a:off x="371474" y="6661114"/>
            <a:ext cx="2380460" cy="12311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ctr" wrap="none">
            <a:spAutoFit/>
          </a:bodyPr>
          <a:lstStyle>
            <a:defPPr defTabSz="914400">
              <a:defRPr lang="de-DE" dirty="0"/>
            </a:defPPr>
            <a:lvl1pPr defTabSz="914400">
              <a:defRPr sz="800" dirty="0">
                <a:ea typeface="Verdana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r>
              <a:rPr lang="en-GB" dirty="0"/>
              <a:t>Internal | Client confidential | Strictly confidential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9" Type="http://schemas.openxmlformats.org/officeDocument/2006/relationships/slideLayout" Target="../slideLayouts/slideLayout39.xml" /><Relationship Id="rId21" Type="http://schemas.openxmlformats.org/officeDocument/2006/relationships/slideLayout" Target="../slideLayouts/slideLayout21.xml" /><Relationship Id="rId34" Type="http://schemas.openxmlformats.org/officeDocument/2006/relationships/slideLayout" Target="../slideLayouts/slideLayout34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50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9" Type="http://schemas.openxmlformats.org/officeDocument/2006/relationships/slideLayout" Target="../slideLayouts/slideLayout29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4" Type="http://schemas.openxmlformats.org/officeDocument/2006/relationships/image" Target="../media/image2.emf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oleObject" Target="../embeddings/oleObject1.bin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8" Type="http://schemas.openxmlformats.org/officeDocument/2006/relationships/slideLayout" Target="../slideLayouts/slideLayout8.xml" /><Relationship Id="rId51" Type="http://schemas.openxmlformats.org/officeDocument/2006/relationships/tags" Target="../tags/tag2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3" Type="http://schemas.openxmlformats.org/officeDocument/2006/relationships/image" Target="../media/image1.emf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/>
          <p:nvPr>
            <p:custDataLst>
              <p:tags xmlns:r="http://schemas.openxmlformats.org/officeDocument/2006/relationships" r:id="rId5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52" imgW="404" imgH="405" progId="TCLayout.ActiveDocument.1">
              <p:embed/>
              <p:pic>
                <p:nvPicPr>
                  <p:cNvPr id="8" name="Objekt 7" hidden="1"/>
                  <p:cNvPicPr>
                    <a:picLocks noChangeAspect="1"/>
                  </p:cNvPicPr>
                  <p:nvPr/>
                </p:nvPicPr>
                <p:blipFill>
                  <a:blip r:embed="rId53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54">
            <a:lum/>
          </a:blip>
          <a:srcRect t="40141" r="33697" b="24432"/>
          <a:stretch>
            <a:fillRect/>
          </a:stretch>
        </p:blipFill>
        <p:spPr bwMode="white">
          <a:xfrm>
            <a:off x="371474" y="6378987"/>
            <a:ext cx="787729" cy="15706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1" name="Slide Number Placeholder 5"/>
          <p:cNvSpPr txBox="1">
            <a:spLocks noChangeArrowheads="1"/>
          </p:cNvSpPr>
          <p:nvPr/>
        </p:nvSpPr>
        <p:spPr bwMode="white">
          <a:xfrm>
            <a:off x="11567608" y="6378987"/>
            <a:ext cx="262892" cy="138499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t" wrap="none">
            <a:spAutoFit/>
          </a:bodyPr>
          <a:lstStyle>
            <a:defPPr defTabSz="914400">
              <a:defRPr lang="en-US" dirty="0"/>
            </a:defPPr>
            <a:lvl1pPr marL="0" rtl="0" algn="r" defTabSz="914400">
              <a:defRPr sz="1200" kern="1200" dirty="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defTabSz="914400"/>
            <a:fld id="{87FFAB0F-877A-4FB5-AFB2-3B278CFF0712}" type="slidenum">
              <a:rPr lang="en-GB" sz="900" b="0" i="0" dirty="0">
                <a:latin typeface="+mn-lt"/>
              </a:rPr>
              <a:t>‹#›</a:t>
            </a:fld>
            <a:endParaRPr lang="en-GB" sz="900" b="0" i="0" dirty="0">
              <a:latin typeface="+mn-lt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371475" y="568327"/>
            <a:ext cx="11449050" cy="661986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dirty="0"/>
              <a:t>Click to edit 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white">
          <a:xfrm>
            <a:off x="371475" y="1409702"/>
            <a:ext cx="11449049" cy="47910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45720" rIns="0" bIns="45720" wrap="square">
            <a:noAutofit/>
          </a:bodyPr>
          <a:lstStyle/>
          <a:p>
            <a:pPr marL="180975" indent="-180975">
              <a:spcBef>
                <a:spcPts val="600"/>
              </a:spcBef>
            </a:pPr>
            <a:r>
              <a:rPr lang="en-GB" dirty="0"/>
              <a:t>Click to edit text</a:t>
            </a:r>
          </a:p>
          <a:p>
            <a:pPr lvl="1" marL="628650" indent="-171450">
              <a:spcBef>
                <a:spcPts val="600"/>
              </a:spcBef>
            </a:pPr>
            <a:r>
              <a:rPr lang="en-GB" dirty="0"/>
              <a:t>Second level</a:t>
            </a:r>
          </a:p>
          <a:p>
            <a:pPr lvl="2" marL="1076325" indent="-161925">
              <a:spcBef>
                <a:spcPts val="600"/>
              </a:spcBef>
            </a:pPr>
            <a:r>
              <a:rPr lang="en-GB" dirty="0"/>
              <a:t>Third level</a:t>
            </a:r>
          </a:p>
          <a:p>
            <a:pPr lvl="3" marL="1524000" indent="-152400">
              <a:spcBef>
                <a:spcPts val="600"/>
              </a:spcBef>
            </a:pPr>
            <a:r>
              <a:rPr lang="en-GB" dirty="0"/>
              <a:t>Fourth level</a:t>
            </a:r>
          </a:p>
          <a:p>
            <a:pPr lvl="4" marL="1971675" indent="-142875">
              <a:spcBef>
                <a:spcPts val="600"/>
              </a:spcBef>
            </a:pPr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3928" r:id="rId2"/>
    <p:sldLayoutId id="2147483929" r:id="rId3"/>
    <p:sldLayoutId id="2147483963" r:id="rId4"/>
    <p:sldLayoutId id="2147483962" r:id="rId5"/>
    <p:sldLayoutId id="2147483905" r:id="rId6"/>
    <p:sldLayoutId id="2147483906" r:id="rId7"/>
    <p:sldLayoutId id="2147483912" r:id="rId8"/>
    <p:sldLayoutId id="2147483908" r:id="rId9"/>
    <p:sldLayoutId id="2147483936" r:id="rId10"/>
    <p:sldLayoutId id="2147483914" r:id="rId11"/>
    <p:sldLayoutId id="2147483984" r:id="rId12"/>
    <p:sldLayoutId id="2147483952" r:id="rId13"/>
    <p:sldLayoutId id="2147483993" r:id="rId14"/>
    <p:sldLayoutId id="2147483951" r:id="rId15"/>
    <p:sldLayoutId id="2147483956" r:id="rId16"/>
    <p:sldLayoutId id="2147483916" r:id="rId17"/>
    <p:sldLayoutId id="2147483909" r:id="rId18"/>
    <p:sldLayoutId id="2147483976" r:id="rId19"/>
    <p:sldLayoutId id="2147483910" r:id="rId20"/>
    <p:sldLayoutId id="2147483935" r:id="rId21"/>
    <p:sldLayoutId id="2147483958" r:id="rId22"/>
    <p:sldLayoutId id="2147483959" r:id="rId23"/>
    <p:sldLayoutId id="2147483965" r:id="rId24"/>
    <p:sldLayoutId id="2147483977" r:id="rId25"/>
    <p:sldLayoutId id="2147483932" r:id="rId26"/>
    <p:sldLayoutId id="2147483933" r:id="rId27"/>
    <p:sldLayoutId id="2147483913" r:id="rId28"/>
    <p:sldLayoutId id="2147483998" r:id="rId29"/>
    <p:sldLayoutId id="2147483931" r:id="rId30"/>
    <p:sldLayoutId id="2147483994" r:id="rId31"/>
    <p:sldLayoutId id="2147483937" r:id="rId32"/>
    <p:sldLayoutId id="2147483940" r:id="rId33"/>
    <p:sldLayoutId id="2147483941" r:id="rId34"/>
    <p:sldLayoutId id="2147483917" r:id="rId35"/>
    <p:sldLayoutId id="2147483942" r:id="rId36"/>
    <p:sldLayoutId id="2147483943" r:id="rId37"/>
    <p:sldLayoutId id="2147483944" r:id="rId38"/>
    <p:sldLayoutId id="2147483945" r:id="rId39"/>
    <p:sldLayoutId id="2147483946" r:id="rId40"/>
    <p:sldLayoutId id="2147483947" r:id="rId41"/>
    <p:sldLayoutId id="2147483948" r:id="rId42"/>
    <p:sldLayoutId id="2147483949" r:id="rId43"/>
    <p:sldLayoutId id="2147483950" r:id="rId44"/>
    <p:sldLayoutId id="2147483968" r:id="rId45"/>
    <p:sldLayoutId id="2147483969" r:id="rId46"/>
    <p:sldLayoutId id="2147483970" r:id="rId47"/>
    <p:sldLayoutId id="2147483971" r:id="rId48"/>
    <p:sldLayoutId id="2147483973" r:id="rId49"/>
  </p:sldLayoutIdLst>
  <p:txStyles>
    <p:titleStyle>
      <a:lvl1pPr marL="342900" indent="-342900" rtl="0" algn="l" defTabSz="914400">
        <a:lnSpc>
          <a:spcPct val="90000"/>
        </a:lnSpc>
        <a:spcBef>
          <a:spcPct val="0"/>
        </a:spcBef>
        <a:buFont typeface="Arial"/>
        <a:buNone/>
        <a:defRPr lang="en-US" sz="2000" b="1" kern="1200" dirty="0">
          <a:solidFill>
            <a:schemeClr val="tx1"/>
          </a:solidFill>
          <a:latin typeface="+mj-lt"/>
          <a:ea typeface="+mn-ea"/>
          <a:cs typeface="+mn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lang="de-DE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lang="de-DE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lang="de-DE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lang="de-DE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de-DE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34">
          <p15:clr>
            <a:srgbClr val="F26B43"/>
          </p15:clr>
        </p15:guide>
        <p15:guide id="3" pos="7446">
          <p15:clr>
            <a:srgbClr val="F26B43"/>
          </p15:clr>
        </p15:guide>
        <p15:guide id="4" orient="horz" pos="187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4020">
          <p15:clr>
            <a:srgbClr val="F26B43"/>
          </p15:clr>
        </p15:guide>
        <p15:guide id="8" orient="horz" pos="775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06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35.xml" /><Relationship Id="rId1" Type="http://schemas.openxmlformats.org/officeDocument/2006/relationships/tags" Target="../tags/tag68.xml" /><Relationship Id="rId5" Type="http://schemas.openxmlformats.org/officeDocument/2006/relationships/image" Target="../media/image10.emf" /><Relationship Id="rId6" Type="http://schemas.openxmlformats.org/officeDocument/2006/relationships/image" Target="../media/image11.png" /><Relationship Id="rId4" Type="http://schemas.openxmlformats.org/officeDocument/2006/relationships/oleObject" Target="../embeddings/oleObject51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/>
          <p:nvPr>
            <p:custDataLst>
              <p:tags xmlns:r="http://schemas.openxmlformats.org/officeDocument/2006/relationships"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name="think-cell Slide" r:id="rId4" imgW="383" imgH="384" progId="TCLayout.ActiveDocument.1">
              <p:embed/>
              <p:pic>
                <p:nvPicPr>
                  <p:cNvPr id="2" name="Objekt 1" hidden="1"/>
                  <p:cNvPicPr>
                    <a:picLocks noChangeAspect="1"/>
                  </p:cNvPicPr>
                  <p:nvPr/>
                </p:nvPicPr>
                <p:blipFill>
                  <a:blip r:embed="rId5">
                    <a:lum/>
                  </a:blip>
                  <a:srcRect/>
                  <a:stretch>
                    <a:fillRect/>
                  </a:stretch>
                </p:blipFill>
                <p:spPr bwMode="white">
                  <a:xfrm>
                    <a:off x="1588" y="1588"/>
                    <a:ext cx="1588" cy="1588"/>
                  </a:xfrm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  <p:sp>
        <p:nvSpPr>
          <p:cNvPr id="9" name="Textfeld 8"/>
          <p:cNvSpPr txBox="1">
            <a:spLocks noChangeArrowheads="1"/>
          </p:cNvSpPr>
          <p:nvPr/>
        </p:nvSpPr>
        <p:spPr bwMode="white">
          <a:xfrm>
            <a:off x="388245" y="2680907"/>
            <a:ext cx="4146400" cy="44861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lIns="0" tIns="0" rIns="0" bIns="0" wrap="square">
            <a:spAutoFit/>
          </a:bodyPr>
          <a:lstStyle/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GB" sz="1000" b="1" dirty="0">
                <a:latin typeface="+mj-lt"/>
                <a:ea typeface="Verdana"/>
              </a:rPr>
              <a:t>Schwerpunkte</a:t>
            </a:r>
            <a:endParaRPr lang="en-GB" sz="1000" b="1" dirty="0">
              <a:latin typeface="+mj-lt"/>
              <a:ea typeface="Verdana"/>
            </a:endParaRP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AI &amp; Data Science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Teamführung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Medizinische Forschung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Computer-Hardware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Gesundheitswesen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Transport &amp; Logistik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Data &amp; AI Practice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endParaRPr lang="en-GB" sz="1000" dirty="0"/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GB" sz="1000" b="1" dirty="0">
                <a:latin typeface="+mj-lt"/>
                <a:ea typeface="Verdana"/>
              </a:rPr>
              <a:t>Abschluss</a:t>
            </a:r>
            <a:endParaRPr lang="en-GB" sz="1000" b="1" dirty="0">
              <a:latin typeface="+mj-lt"/>
              <a:ea typeface="Verdana"/>
            </a:endParaRP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endParaRPr lang="en-GB" sz="1000" dirty="0"/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GB" sz="1000" b="1" dirty="0">
                <a:latin typeface="+mj-lt"/>
                <a:ea typeface="Verdana"/>
              </a:rPr>
              <a:t>Zertifikate</a:t>
            </a:r>
            <a:br>
              <a:rPr lang="en-GB" sz="1000" b="1" dirty="0"/>
            </a:b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Dr.-Ing.</a:t>
            </a:r>
            <a:r>
              <a:rPr lang="en-GB" sz="1000" dirty="0"/>
              <a:t> |</a:t>
            </a:r>
            <a:endParaRPr lang="en-US" sz="1000" dirty="0"/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US" sz="1000" dirty="0"/>
              <a:t/>
            </a:r>
            <a:r>
              <a:rPr lang="en-US" sz="1000" dirty="0"/>
              <a:t/>
            </a:r>
            <a:r>
              <a:rPr lang="en-US" sz="1000" dirty="0"/>
              <a:t>MSc in Electrical Engineering &amp; Information Technology (ETIT)</a:t>
            </a:r>
            <a:r>
              <a:rPr lang="en-GB" sz="1000" dirty="0"/>
              <a:t> |</a:t>
            </a:r>
            <a:endParaRPr lang="en-US" sz="1000" dirty="0"/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endParaRPr lang="en-GB" sz="1000" dirty="0"/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GB" sz="1000" b="1" dirty="0">
                <a:latin typeface="+mj-lt"/>
                <a:ea typeface="Verdana"/>
              </a:rPr>
              <a:t>Sprachen</a:t>
            </a:r>
            <a:br>
              <a:rPr lang="en-GB" sz="1000" dirty="0"/>
            </a:b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>Deutsch (</a:t>
            </a: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>Muttersprache)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>Englisch (</a:t>
            </a: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>Verhandlungssicher)</a:t>
            </a:r>
          </a:p>
          <a:p>
            <a:pPr defTabSz="914400">
              <a:lnSpc>
                <a:spcPts val="1250"/>
              </a:lnSpc>
              <a:tabLst>
                <a:tab pos="1079500" algn="l"/>
              </a:tabLst>
            </a:pP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>Französisch (</a:t>
            </a: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/>
            </a:r>
            <a:r>
              <a:rPr lang="en-GB" sz="1000" dirty="0"/>
              <a:t>Grundkenntnisse)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7"/>
          </p:nvPr>
        </p:nvSpPr>
        <p:spPr bwMode="white">
          <a:xfrm>
            <a:off x="373929" y="301626"/>
            <a:ext cx="1869643" cy="664797"/>
          </a:xfrm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GB" dirty="0"/>
              <a:t/>
            </a:r>
            <a:r>
              <a:rPr lang="en-GB" dirty="0"/>
              <a:t/>
            </a:r>
            <a:r>
              <a:rPr lang="en-GB" dirty="0"/>
              <a:t>Jan </a:t>
            </a:r>
            <a:r>
              <a:rPr lang="en-GB" dirty="0"/>
              <a:t/>
            </a:r>
            <a:r>
              <a:rPr lang="en-GB" dirty="0"/>
              <a:t>Werth 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8"/>
          </p:nvPr>
        </p:nvSpPr>
        <p:spPr bwMode="white">
          <a:xfrm>
            <a:off x="373929" y="897914"/>
            <a:ext cx="1869643" cy="830997"/>
          </a:xfrm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GB" dirty="0"/>
              <a:t/>
            </a:r>
            <a:r>
              <a:rPr lang="en-GB" dirty="0"/>
              <a:t/>
            </a:r>
            <a:r>
              <a:rPr lang="en-GB" dirty="0"/>
              <a:t>Lead Data Scientist</a:t>
            </a:r>
            <a:br>
              <a:rPr lang="en-GB" dirty="0"/>
            </a:br>
            <a:r>
              <a:rPr lang="en-GB" dirty="0"/>
              <a:t>Eraneos </a:t>
            </a:r>
            <a:r>
              <a:rPr lang="en-GB" dirty="0"/>
              <a:t/>
            </a:r>
            <a:r>
              <a:rPr lang="en-GB" dirty="0"/>
              <a:t>Deutschland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white">
          <a:xfrm>
            <a:off x="2360612" y="0"/>
            <a:ext cx="2362321" cy="2362321"/>
          </a:xfrm>
          <a:prstGeom prst="rect">
            <a:avLst/>
          </a:prstGeom>
          <a:ln>
            <a:headEnd type="none"/>
            <a:tailEnd type="none"/>
          </a:ln>
        </p:spPr>
      </p:pic>
      <p:graphicFrame>
        <p:nvGraphicFramePr>
          <p:cNvPr id="4" name="Table 4"/>
          <p:cNvGraphicFramePr/>
          <p:nvPr/>
        </p:nvGraphicFramePr>
        <p:xfrm>
          <a:off x="5203839" y="375014"/>
          <a:ext cx="6627600" cy="9787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7600"/>
              </a:tblGrid>
              <a:tr h="1044000">
                <a:tc>
                  <a:txBody>
                    <a:bodyPr/>
                    <a:lstStyle/>
                    <a:p>
                      <a:pPr lvl="1" marL="0" indent="-1255713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SzPct val="100000"/>
                        <a:buFont typeface="Arial"/>
                        <a:buNone/>
                        <a:tabLst>
                          <a:tab pos="1079500" algn="l"/>
                        </a:tabLst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Kurzvorstellung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j-lt"/>
                        <a:ea typeface="Verdana"/>
                        <a:cs typeface="+mn-cs"/>
                      </a:endParaRPr>
                    </a:p>
                    <a:p>
                      <a:pPr lvl="1" marL="0" indent="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Dr. Jan Werth ist ein enthusiastischer Experte in den Bereichen Signalverarbeitung und Machine Learning. Er bringt umfangreiche Erfahrung im Medizinumfeld, der Elektronikentwicklung, sowie in der Logistik- und Railway Branche mit. Dort hat er, neben hands-on Entwicklung, herausragende Fähigkeiten in der Teamleitung und Budgetverantwortung unter Beweis gestellt. Seine exzellente Kommunikation rundet sein Profil ab </a:t>
                      </a:r>
                      <a:br>
                        <a:rPr lang="en-GB" sz="1000" dirty="0"/>
                      </a:br>
                      <a:endParaRPr lang="en-GB" sz="1000" dirty="0"/>
                    </a:p>
                  </a:txBody>
                  <a:tcPr horzOverflow="overflow">
                    <a:lnL w="12700">
                      <a:noFill/>
                      <a:headEnd type="none"/>
                      <a:tailEnd type="none"/>
                    </a:lnL>
                    <a:lnR w="12700">
                      <a:noFill/>
                      <a:headEnd type="none"/>
                      <a:tailEnd type="none"/>
                    </a:lnR>
                    <a:lnT w="12700">
                      <a:noFill/>
                      <a:headEnd type="none"/>
                      <a:tailEnd type="none"/>
                    </a:lnT>
                    <a:lnB w="19050" cap="flat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  <a:headEnd type="none"/>
                      <a:tailEnd type="none"/>
                    </a:lnTlToBr>
                    <a:lnBlToTr w="12700">
                      <a:noFill/>
                      <a:prstDash val="solid"/>
                      <a:headEnd type="none"/>
                      <a:tailEnd type="none"/>
                    </a:lnBlToTr>
                  </a:tcPr>
                </a:tc>
              </a:tr>
              <a:tr h="1332000">
                <a:tc>
                  <a:txBody>
                    <a:bodyPr/>
                    <a:lstStyle/>
                    <a:p>
                      <a:pPr lvl="1" marL="1255713" indent="-1255713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100000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endParaRPr lang="en-GB" sz="600" b="1" kern="1200" dirty="0">
                        <a:solidFill>
                          <a:schemeClr val="tx1"/>
                        </a:solidFill>
                        <a:latin typeface="+mj-lt"/>
                        <a:ea typeface="Verdana"/>
                        <a:cs typeface="+mn-cs"/>
                      </a:endParaRPr>
                    </a:p>
                    <a:p>
                      <a:pPr lvl="1" marL="1255713" indent="-1255713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100000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Berufliche</a:t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 </a:t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Laufbahn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j-lt"/>
                        <a:ea typeface="Verdana"/>
                        <a:cs typeface="+mn-cs"/>
                      </a:endParaRPr>
                    </a:p>
                    <a:p>
                      <a:pPr lvl="1" marL="1079500" indent="-107950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SzPct val="100000"/>
                        <a:buFont typeface="Arial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2024 –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 	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Eraneso Analytics Germany GmbH: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Lead Data Scientist </a:t>
                      </a:r>
                    </a:p>
                    <a:p>
                      <a:pPr lvl="1" marL="1079500" indent="-107950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SzPct val="100000"/>
                        <a:buFont typeface="Arial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2021 –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2024 	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Eraneos Analytics Germany GmbH: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Senior Data Scientist </a:t>
                      </a:r>
                    </a:p>
                    <a:p>
                      <a:pPr lvl="1" marL="1079500" indent="-107950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SzPct val="100000"/>
                        <a:buFont typeface="Arial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2019 –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2021 	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PHYTEC Messtechnik GmbH: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Lead Data Scientist </a:t>
                      </a:r>
                    </a:p>
                    <a:p>
                      <a:pPr lvl="1" marL="1079500" indent="-107950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SzPct val="100000"/>
                        <a:buFont typeface="Arial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2014 –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2018 	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Philip Research: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Scientist</a:t>
                      </a:r>
                    </a:p>
                    <a:p>
                      <a:pPr lvl="1" marL="1079500" indent="-107950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SzPct val="100000"/>
                        <a:buFont typeface="Arial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endParaRPr lang="en-GB" sz="1000" dirty="0"/>
                    </a:p>
                  </a:txBody>
                  <a:tcPr horzOverflow="overflow">
                    <a:lnL w="12700">
                      <a:noFill/>
                      <a:headEnd type="none"/>
                      <a:tailEnd type="none"/>
                    </a:lnL>
                    <a:lnR w="12700">
                      <a:noFill/>
                      <a:headEnd type="none"/>
                      <a:tailEnd type="none"/>
                    </a:lnR>
                    <a:lnT w="19050" cap="flat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  <a:headEnd type="none"/>
                      <a:tailEnd type="none"/>
                    </a:lnTlToBr>
                    <a:lnBlToTr w="12700">
                      <a:noFill/>
                      <a:prstDash val="solid"/>
                      <a:headEnd type="none"/>
                      <a:tailEnd type="none"/>
                    </a:lnBlToTr>
                  </a:tcPr>
                </a:tc>
              </a:tr>
              <a:tr h="3384000">
                <a:tc>
                  <a:txBody>
                    <a:bodyPr/>
                    <a:lstStyle/>
                    <a:p>
                      <a:pPr lvl="1" marL="1255713" indent="-1255713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100000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endParaRPr lang="en-GB" sz="600" b="1" kern="1200" dirty="0">
                        <a:solidFill>
                          <a:schemeClr val="tx1"/>
                        </a:solidFill>
                        <a:latin typeface="+mn-lt"/>
                        <a:ea typeface="Verdana"/>
                        <a:cs typeface="+mn-cs"/>
                      </a:endParaRPr>
                    </a:p>
                    <a:p>
                      <a:pPr lvl="1" marL="1255713" indent="-1255713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100000"/>
                        <a:buNone/>
                        <a:tabLst>
                          <a:tab pos="1255713" algn="l"/>
                          <a:tab pos="11145838" algn="r"/>
                        </a:tabLst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Projekterfahrung</a:t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 (</a:t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Auszug</a:t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j-lt"/>
                          <a:ea typeface="Verdana"/>
                          <a:cs typeface="+mn-cs"/>
                        </a:rPr>
                        <a:t>)</a:t>
                      </a:r>
                    </a:p>
                    <a:p>
                      <a:pPr lvl="1" marL="1079500" indent="-107950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Font typeface="Arial"/>
                        <a:buNone/>
                        <a:tabLst>
                          <a:tab pos="1976438" algn="l"/>
                          <a:tab pos="11145838" algn="r"/>
                        </a:tabLst>
                      </a:pP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2024 –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2024	</a:t>
                      </a:r>
                      <a:r>
                        <a:rPr lang="en-GB" sz="1000" b="1" dirty="0"/>
                        <a:t/>
                      </a:r>
                      <a:r>
                        <a:rPr lang="en-GB" sz="1000" b="1" dirty="0"/>
                        <a:t/>
                      </a:r>
                      <a:r>
                        <a:rPr lang="en-GB" sz="1000" b="1" dirty="0"/>
                        <a:t/>
                      </a:r>
                      <a:r>
                        <a:rPr lang="en-GB" sz="1000" b="1" dirty="0"/>
                        <a:t/>
                      </a:r>
                      <a:r>
                        <a:rPr lang="en-GB" sz="1000" b="1" dirty="0"/>
                        <a:t>DB Systel GmbH</a:t>
                      </a:r>
                      <a:r>
                        <a:rPr lang="en-GB" sz="1000" dirty="0"/>
                        <a:t>: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Railway</a:t>
                      </a:r>
                    </a:p>
                    <a:p>
                      <a:pPr lvl="1" marL="1079500" indent="-1079500" defTabSz="914400">
                        <a:lnSpc>
                          <a:spcPts val="1250"/>
                        </a:lnSpc>
                        <a:spcBef>
                          <a:spcPts val="1200"/>
                        </a:spcBef>
                        <a:buFont typeface="Arial"/>
                        <a:buNone/>
                        <a:tabLst>
                          <a:tab pos="1976438" algn="l"/>
                          <a:tab pos="11145838" algn="r"/>
                        </a:tabLst>
                      </a:pP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2021 –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2023	</a:t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r>
                        <a:rPr lang="en-GB" sz="1000" b="1" dirty="0"/>
                        <a:t>DB Cargo AG</a:t>
                      </a:r>
                      <a:r>
                        <a:rPr lang="en-GB" sz="1000" dirty="0"/>
                        <a:t>: </a:t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/>
                      </a:r>
                      <a:r>
                        <a:rPr lang="en-GB" sz="1000" dirty="0"/>
                        <a:t>Logistics</a:t>
                      </a:r>
                    </a:p>
                  </a:txBody>
                  <a:tcPr horzOverflow="overflow">
                    <a:lnL w="12700">
                      <a:noFill/>
                      <a:headEnd type="none"/>
                      <a:tailEnd type="none"/>
                    </a:lnL>
                    <a:lnR w="12700">
                      <a:noFill/>
                      <a:headEnd type="none"/>
                      <a:tailEnd type="none"/>
                    </a:lnR>
                    <a:lnT w="6350" cap="flat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headEnd type="none"/>
                      <a:tailEnd type="none"/>
                    </a:lnB>
                    <a:lnTlToBr w="12700">
                      <a:noFill/>
                      <a:prstDash val="solid"/>
                      <a:headEnd type="none"/>
                      <a:tailEnd type="none"/>
                    </a:lnTlToBr>
                    <a:lnBlToTr w="12700">
                      <a:noFill/>
                      <a:prstDash val="solid"/>
                      <a:headEnd type="none"/>
                      <a:tailEnd type="none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12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1.81000000000000005329E+00&quot;&gt;&lt;m_msothmcolidx val=&quot;0&quot;/&gt;&lt;m_rgb r=&quot;9F&quot; g=&quot;C4&quot; b=&quot;FF&quot;/&gt;&lt;/elem&gt;&lt;elem m_fUsage=&quot;1.62900000000000000355E+00&quot;&gt;&lt;m_msothmcolidx val=&quot;0&quot;/&gt;&lt;m_rgb r=&quot;FC&quot; g=&quot;CB&quot; b=&quot;7A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6cd991bf-f022-4378-96e7-2c338aeb3f5a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aneos">
  <a:themeElements>
    <a:clrScheme name="eraneo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ECEC"/>
      </a:accent1>
      <a:accent2>
        <a:srgbClr val="FAA61A"/>
      </a:accent2>
      <a:accent3>
        <a:srgbClr val="20B6FF"/>
      </a:accent3>
      <a:accent4>
        <a:srgbClr val="0464FF"/>
      </a:accent4>
      <a:accent5>
        <a:srgbClr val="DD4964"/>
      </a:accent5>
      <a:accent6>
        <a:srgbClr val="1AAB8E"/>
      </a:accent6>
      <a:hlink>
        <a:srgbClr val="0464FF"/>
      </a:hlink>
      <a:folHlink>
        <a:srgbClr val="20B6FF"/>
      </a:folHlink>
    </a:clrScheme>
    <a:fontScheme name="eraneos">
      <a:majorFont>
        <a:latin typeface="Verdana"/>
        <a:ea typeface=""/>
        <a:cs typeface=""/>
      </a:majorFont>
      <a:minorFont>
        <a:latin typeface="Verdan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1E1D8436BD84DA855ABD71A10EDE0" ma:contentTypeVersion="13" ma:contentTypeDescription="Create a new document." ma:contentTypeScope="" ma:versionID="7efce088930c943b355328fa1a661f7b">
  <xsd:schema xmlns:xsd="http://www.w3.org/2001/XMLSchema" xmlns:xs="http://www.w3.org/2001/XMLSchema" xmlns:p="http://schemas.microsoft.com/office/2006/metadata/properties" xmlns:ns2="9a455154-f1f6-469e-8b4f-ab59996a8e9d" xmlns:ns3="eadeba5d-1be1-4e82-bbf2-eee3b72eecf6" targetNamespace="http://schemas.microsoft.com/office/2006/metadata/properties" ma:root="true" ma:fieldsID="7449b89e346c9ace23b11310ff07a8dc" ns2:_="" ns3:_="">
    <xsd:import namespace="9a455154-f1f6-469e-8b4f-ab59996a8e9d"/>
    <xsd:import namespace="eadeba5d-1be1-4e82-bbf2-eee3b72eec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55154-f1f6-469e-8b4f-ab59996a8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d160e31-efaf-4fd8-a064-4ad3d25cc0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eba5d-1be1-4e82-bbf2-eee3b72eec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543fac-e328-43e7-8334-94ba3681ffc8}" ma:internalName="TaxCatchAll" ma:showField="CatchAllData" ma:web="eadeba5d-1be1-4e82-bbf2-eee3b72eec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adeba5d-1be1-4e82-bbf2-eee3b72eecf6">
      <UserInfo>
        <DisplayName>Jan Laudi</DisplayName>
        <AccountId>12</AccountId>
        <AccountType/>
      </UserInfo>
      <UserInfo>
        <DisplayName>Florian Stumpf</DisplayName>
        <AccountId>13</AccountId>
        <AccountType/>
      </UserInfo>
    </SharedWithUsers>
    <lcf76f155ced4ddcb4097134ff3c332f xmlns="9a455154-f1f6-469e-8b4f-ab59996a8e9d">
      <Terms xmlns="http://schemas.microsoft.com/office/infopath/2007/PartnerControls"/>
    </lcf76f155ced4ddcb4097134ff3c332f>
    <TaxCatchAll xmlns="eadeba5d-1be1-4e82-bbf2-eee3b72eecf6" xsi:nil="true"/>
  </documentManagement>
</p:properties>
</file>

<file path=customXml/itemProps1.xml><?xml version="1.0" encoding="utf-8"?>
<ds:datastoreItem xmlns:ds="http://schemas.openxmlformats.org/officeDocument/2006/customXml" ds:itemID="{E1C1C721-1279-4CD1-9F64-5160F4069A56}">
  <ds:schemaRefs>
    <ds:schemaRef ds:uri="9a455154-f1f6-469e-8b4f-ab59996a8e9d"/>
    <ds:schemaRef ds:uri="eadeba5d-1be1-4e82-bbf2-eee3b72eec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eadeba5d-1be1-4e82-bbf2-eee3b72eecf6"/>
    <ds:schemaRef ds:uri="http://schemas.microsoft.com/office/2006/documentManagement/types"/>
    <ds:schemaRef ds:uri="http://purl.org/dc/dcmitype/"/>
    <ds:schemaRef ds:uri="http://schemas.microsoft.com/office/infopath/2007/PartnerControls"/>
    <ds:schemaRef ds:uri="9a455154-f1f6-469e-8b4f-ab59996a8e9d"/>
    <ds:schemaRef ds:uri="http://purl.org/dc/elements/1.1/"/>
  </ds:schemaRefs>
</ds:datastoreItem>
</file>

<file path=docProps/app.xml><?xml version="1.0" encoding="utf-8"?>
<Properties xmlns="http://schemas.openxmlformats.org/officeDocument/2006/extended-properties">
  <Application>Microsoft Office PowerPoint</Application>
  <Characters>0</Characters>
  <Company/>
  <Lines>0</Lines>
  <MMClips>0</MMClips>
  <Notes>1</Notes>
  <Pages>0</Pages>
  <Paragraphs>41</Paragraphs>
  <PresentationFormat>Widescreen</PresentationFormat>
  <Template>Benutzerdefiniertes Design</Template>
  <HiddenSlides>0</HiddenSlides>
  <LinksUpToDate>false</LinksUpToDate>
  <ScaleCrop>false</ScaleCrop>
  <Slides>1</Slides>
  <TotalTime>0</TotalTime>
  <Words>557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/>
  <cp:lastModifiedBy>Martin Arnold</cp:lastModifiedBy>
  <dcterms:created xsi:type="dcterms:W3CDTF">2022-05-17T11:57:12Z</dcterms:created>
  <dcterms:modified xsi:type="dcterms:W3CDTF">2024-01-17T05:10:45Z</dcterms:modified>
  <cp:revision>3</cp:revision>
  <dc:title>Company Profile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str>0x0101007B21E1D8436BD84DA855ABD71A10EDE0</vt:lpstr>
  </property>
  <property fmtid="{D5CDD505-2E9C-101B-9397-08002B2CF9AE}" pid="3" name="MediaServiceImageTags">
    <vt:lpstr/>
  </property>
  <property fmtid="{D5CDD505-2E9C-101B-9397-08002B2CF9AE}" pid="4" name="CoPTopic">
    <vt:lpstr/>
  </property>
  <property fmtid="{D5CDD505-2E9C-101B-9397-08002B2CF9AE}" pid="5" name="MSIP_Label_defa4170-0d19-0005-0004-bc88714345d2_Enabled">
    <vt:lpstr>true</vt:lpstr>
  </property>
  <property fmtid="{D5CDD505-2E9C-101B-9397-08002B2CF9AE}" pid="6" name="MSIP_Label_defa4170-0d19-0005-0004-bc88714345d2_SetDate">
    <vt:lpstr>2023-03-02T17:02:13Z</vt:lpstr>
  </property>
  <property fmtid="{D5CDD505-2E9C-101B-9397-08002B2CF9AE}" pid="7" name="MSIP_Label_defa4170-0d19-0005-0004-bc88714345d2_Method">
    <vt:lpstr>Standard</vt:lpstr>
  </property>
  <property fmtid="{D5CDD505-2E9C-101B-9397-08002B2CF9AE}" pid="8" name="MSIP_Label_defa4170-0d19-0005-0004-bc88714345d2_Name">
    <vt:lpstr>defa4170-0d19-0005-0004-bc88714345d2</vt:lpstr>
  </property>
  <property fmtid="{D5CDD505-2E9C-101B-9397-08002B2CF9AE}" pid="9" name="MSIP_Label_defa4170-0d19-0005-0004-bc88714345d2_SiteId">
    <vt:lpstr>213a6ca3-4808-4047-8aca-814d2cde4474</vt:lpstr>
  </property>
  <property fmtid="{D5CDD505-2E9C-101B-9397-08002B2CF9AE}" pid="10" name="MSIP_Label_defa4170-0d19-0005-0004-bc88714345d2_ActionId">
    <vt:lpstr>543a8603-b1f1-4ff1-99ed-291a354efb7f</vt:lpstr>
  </property>
  <property fmtid="{D5CDD505-2E9C-101B-9397-08002B2CF9AE}" pid="11" name="MSIP_Label_defa4170-0d19-0005-0004-bc88714345d2_ContentBits">
    <vt:lpstr>0</vt:lpstr>
  </property>
  <property fmtid="{D5CDD505-2E9C-101B-9397-08002B2CF9AE}" pid="12" name="Order">
    <vt:lpstr>857100.000000000</vt:lpstr>
  </property>
  <property fmtid="{D5CDD505-2E9C-101B-9397-08002B2CF9AE}" pid="13" name="ComplianceAssetId">
    <vt:lpstr/>
  </property>
  <property fmtid="{D5CDD505-2E9C-101B-9397-08002B2CF9AE}" pid="14" name="_ExtendedDescription">
    <vt:lpstr/>
  </property>
  <property fmtid="{D5CDD505-2E9C-101B-9397-08002B2CF9AE}" pid="15" name="TriggerFlowInfo">
    <vt:lpstr/>
  </property>
  <property fmtid="{D5CDD505-2E9C-101B-9397-08002B2CF9AE}" pid="16" name="xd_ProgID">
    <vt:lpstr/>
  </property>
  <property fmtid="{D5CDD505-2E9C-101B-9397-08002B2CF9AE}" pid="17" name="TemplateUrl">
    <vt:lpstr/>
  </property>
  <property fmtid="{D5CDD505-2E9C-101B-9397-08002B2CF9AE}" pid="18" name="xd_Signature">
    <vt:lpstr/>
  </property>
  <property fmtid="{D5CDD505-2E9C-101B-9397-08002B2CF9AE}" pid="19" name="SharedWithUsers">
    <vt:lpstr>71;#Jan Laudi;#32;#Florian Stumpf</vt:lpstr>
  </property>
</Properties>
</file>