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B0E3-0CAC-85A8-1D99-312C5985A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6E456-BC29-4AB7-10A2-4D69CC695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53B8-4835-CD8E-B548-21A3EF81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AD16D-8543-83FF-75C2-D0CB395B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C81B-5CF9-9F93-75C7-13077413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8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71D4-0F59-E725-7C01-90837D71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D3842-03B2-7D06-1A0A-9D551F91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66C02-1DBE-45C8-25E7-3FF1B53B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9E17-8832-7CEC-F4CC-E156C3C4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FF7D-CBEF-38F2-EE42-A2A4CEAD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6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E06E7-801F-D1AA-CF2F-71F428D2C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CC9C1-DD66-86E9-B1C5-D550C12B4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147D-2236-C1AD-367F-A5D2A70E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0AA21-9C4D-2FFE-9FF7-2A2C0965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8967-01EB-E49A-0987-C0019CED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4EDD-D23D-6045-B5AC-2CFB40A6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F441-9AB4-7824-3823-A5BE16C9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7175-53BC-2C1D-64FB-D8D38120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86CE-51D6-D4B2-1BF4-DC88F477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903D-34F1-AE6A-5482-E8CC4DC9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5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7FB8-D76A-2374-E604-6D58D686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80D1D-BA85-1F4D-6C02-98B31C9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4D9F-CFC5-5733-270B-534453D7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E44A-D899-7613-8643-0756B47E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6961-DF61-C1DD-A200-65BCCB16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43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95EC-27DC-09C8-DDD5-F2A2BB98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4020-59A8-3B4A-EC94-77D755D71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11F2F-6427-DC33-09AA-8F6F58182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4072A-76EF-18FB-237F-FC3B6374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5EEC7-AEDF-38B1-460F-317828FF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3D82-414F-60E1-C86F-566F5577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5AE-8D55-3CAF-8EE6-24579352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5E85C-B1A8-6AB7-F962-35E2AFB7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FDBFB-5A39-4E11-C56F-9B0AED934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0C125-D027-364B-5388-48B2BBAE0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EFC7F-6CD4-4E45-F813-E6C3B0EB1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616F7-0A6B-B0A4-9A6B-A549B7E9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45B75-7100-21FD-968E-D7D06648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E6BC7-1341-E3E9-17D7-C5F508BA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1E50-611C-9A7B-7F24-0E1CFE9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A0384-830F-B004-8330-2B559C69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A734-822D-B58D-B34E-CE3C7F7B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9B082-0B8F-A6E4-9798-ACD9F526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55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97B43-3956-B5DE-60B2-69D7AA7A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7114B-B19E-C389-27D9-1208988A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489E6-1393-A160-64A5-FF55811F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07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A961-2DE9-B2A8-DD9C-7274B5A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BF88-4C87-B5CA-F015-A0E39976E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4307D-AB67-F41A-A7F3-CF1568B6F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C3BB-6782-4FA8-9F67-2DD9A0AC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F4C0-A7EA-A1C8-FBB8-D535CB0D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7CAC4-7E5F-F9DC-E502-85637E5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4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4828-9EEC-E0A8-7F46-D423A50B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11C8B-3313-67AB-5AF6-44A0EE8AF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A1F2D-26D0-2AB9-EE8A-FF1A6B3B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27157-29FF-7E42-7554-D2384FB2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5A8DE-A431-41E5-FBFB-C4C8D209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9784-0E0B-539D-7189-C1A4D94B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79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A94C539-C3EA-F8EA-2ECA-7A88D75859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397788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5AF15-72A9-B774-B285-8778141E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97AE-77ED-A541-1179-19AD436F2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8E84-A318-C1E6-88AA-51043230A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129F6-AE93-C94E-A061-5A07A1EE1C5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7D5E-3C67-8787-05CF-7408A07CF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43E1A-1595-6370-6449-4F34CC0B4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44F4C-BE35-C24E-B880-5028A1EFB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2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4D02118-4716-7846-5BE1-E979A563C2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03247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92DB8B8-70DF-42F7-8C62-47C8F12E5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This is the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7AF7B-293A-2471-4E00-2E1451E3F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Second </a:t>
            </a:r>
            <a:r>
              <a:rPr lang="en-GB" dirty="0" err="1"/>
              <a:t>textblock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CE85068-82A7-045C-3197-3D87DEF636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349980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81EFE-D6F1-01A8-AF4D-516442FA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This is the title of the second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0FA3-BAF6-CE37-AC68-4AB4D28F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8400" cy="4351338"/>
          </a:xfrm>
        </p:spPr>
        <p:txBody>
          <a:bodyPr/>
          <a:lstStyle/>
          <a:p>
            <a:r>
              <a:rPr lang="en-GB" dirty="0"/>
              <a:t>Random text as a bullet point list</a:t>
            </a:r>
          </a:p>
          <a:p>
            <a:r>
              <a:rPr lang="en-GB" dirty="0"/>
              <a:t>Second </a:t>
            </a:r>
            <a:r>
              <a:rPr lang="en-GB" dirty="0" err="1"/>
              <a:t>bulletpoint</a:t>
            </a:r>
            <a:r>
              <a:rPr lang="en-GB" dirty="0"/>
              <a:t> entry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1D9173-7AEA-E661-00F4-37D83DA083CC}"/>
              </a:ext>
            </a:extLst>
          </p:cNvPr>
          <p:cNvSpPr txBox="1">
            <a:spLocks/>
          </p:cNvSpPr>
          <p:nvPr/>
        </p:nvSpPr>
        <p:spPr>
          <a:xfrm>
            <a:off x="5321302" y="1690688"/>
            <a:ext cx="370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Another text in another field on the second page</a:t>
            </a:r>
          </a:p>
        </p:txBody>
      </p:sp>
    </p:spTree>
    <p:extLst>
      <p:ext uri="{BB962C8B-B14F-4D97-AF65-F5344CB8AC3E}">
        <p14:creationId xmlns:p14="http://schemas.microsoft.com/office/powerpoint/2010/main" val="166259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0BCE-9652-4F00-B90E-720B5B2B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7C85-7DEE-9306-C67A-06150571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and </a:t>
            </a:r>
            <a:r>
              <a:rPr lang="en-GB" b="1" dirty="0"/>
              <a:t>big</a:t>
            </a:r>
            <a:r>
              <a:rPr lang="en-GB" dirty="0"/>
              <a:t> small </a:t>
            </a:r>
            <a:r>
              <a:rPr lang="en-GB" dirty="0">
                <a:latin typeface="Verdana Pro" panose="020B0604030504040204" pitchFamily="34" charset="0"/>
              </a:rPr>
              <a:t>and </a:t>
            </a:r>
            <a:r>
              <a:rPr lang="en-GB" b="1" dirty="0">
                <a:latin typeface="Verdana Pro" panose="020B0604030504040204" pitchFamily="34" charset="0"/>
              </a:rPr>
              <a:t>big again </a:t>
            </a:r>
            <a:r>
              <a:rPr lang="en-GB" dirty="0"/>
              <a:t>for sure</a:t>
            </a:r>
          </a:p>
        </p:txBody>
      </p:sp>
    </p:spTree>
    <p:extLst>
      <p:ext uri="{BB962C8B-B14F-4D97-AF65-F5344CB8AC3E}">
        <p14:creationId xmlns:p14="http://schemas.microsoft.com/office/powerpoint/2010/main" val="1855532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43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Verdana Pro</vt:lpstr>
      <vt:lpstr>Office Theme</vt:lpstr>
      <vt:lpstr>think-cell Slide</vt:lpstr>
      <vt:lpstr>This is the presentation title</vt:lpstr>
      <vt:lpstr>This is the title of the second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Werth</dc:creator>
  <cp:lastModifiedBy>Jan Werth</cp:lastModifiedBy>
  <cp:revision>6</cp:revision>
  <dcterms:created xsi:type="dcterms:W3CDTF">2024-10-30T14:38:33Z</dcterms:created>
  <dcterms:modified xsi:type="dcterms:W3CDTF">2024-10-31T09:21:00Z</dcterms:modified>
</cp:coreProperties>
</file>