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7026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8130-B25E-C943-87C1-3A183E731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DBF42-722C-A64B-B9BC-815F4576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3BD8-2DE4-344E-8CB8-82E27821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04E2-DFE3-514C-A5E5-710CFD09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F1C1-892E-CE43-8BF8-E0C096A5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DA05-8A71-4A4B-BF09-36050788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D3FB-60D6-634F-9CAB-E8BFFB48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DC90-8D6E-CC4F-8600-AA40E44F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1F6C-FB2A-244C-A4F2-9F5C827F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A8D9-E877-6C43-A74F-01693807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97DA6-EB55-F04F-B4BC-A9552ED66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C217D-9483-FB48-8758-646B3247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523F-ADF9-B942-BA0A-B6000F7E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C90D-49C5-D248-9786-A5A612E2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0931-9813-1640-AF49-D22C6BA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FDC-9C5E-574F-933F-E89B60EB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9162-1D92-9C42-BB2F-31780144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8644-B99A-D541-9510-4D99742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97F6-4166-CE4B-8406-C361D36F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0EB3-6F6C-764F-8A3F-29172F47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19C2-E2B5-7044-A3F6-82311CE8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32C82-1FCF-DB4C-A3F4-869CE3E1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8D6A-5868-BE43-BFE1-B4DBD4D6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D3C0-4072-E14E-9AF1-B519F17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5675-6533-AB4D-A75C-6B65309D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D22B-669B-C84B-BF3E-917E60E9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99DA-6497-154C-ADD7-F9255EA9D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7ED0-3B46-9140-8494-A79FB0B7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9983-73F7-254F-8F16-289D3FB7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EB70-4FF2-1A47-A2C3-5BF713C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1200-D2EE-384D-ADD5-6080B8AB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65B-D06B-E348-A69E-C0B0765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5C34-360A-2A4C-A583-5FDFB4C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049EA-1FD9-9243-8620-44797BD0C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20C1B-CB08-D747-9C20-4ED1CDE12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53347-4D82-104E-8E23-BE513959B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5684E-1031-274D-9BA1-D00BE8F8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CDC7C-B795-8F4C-9B11-ECE30AE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F7EBD-4FD9-C244-8EA9-6393DFE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92E-3121-B342-86EB-C5619A8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020B8-7533-E94B-ABAA-0A4744B4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F7593-DF90-AC41-98F4-E3A71248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2F16F-1BD7-064F-BC08-6FC629AD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FC148-FBA8-CF4B-8C7F-EECC3421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221D5-C9E8-664B-8329-AEC48EE4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3193C-560C-FF4E-8999-0CB7413C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E4CD-FD9E-F445-A360-CD905A79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6C0A-F50A-1F4B-AC1A-8603BD5E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E0163-5FF9-C14C-8865-54F7C331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0876-294F-7242-98F1-DF7999A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2DBC-934D-864A-B9B2-18FF5BF8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98F5-113E-B944-AC1E-CDE3E85A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2F9-207C-C844-85F1-0303F248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4ECE7-2EE1-994F-855F-259B4BCD9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B9DAF-9B97-1B47-ACCF-6FDAA2EE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784C-8EF0-144C-9800-82F54D7A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0DA2-825C-964D-B045-458C8D2E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79FA-3210-494C-AED0-4A8417FE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E55BF-C5EC-4D4A-949C-6A3234FC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EC00-B6C8-5446-939B-638C7444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4321-88DC-9F42-871C-05A090C4C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BDAC-BC8A-0B41-A8A9-8065E4588AE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1D6-E520-064F-A385-ABEFF14F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4AEB-5CD5-BE4E-8945-FD09E9364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7AD3-6C65-844A-AB12-2EC85A0B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 err="1"/>
              <a:t>Entendendo</a:t>
            </a:r>
            <a:r>
              <a:rPr lang="en-US" sz="3200" i="1" dirty="0"/>
              <a:t> 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255883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84A0-5841-4948-A768-F81083EE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0"/>
            <a:ext cx="10515600" cy="1325563"/>
          </a:xfrm>
        </p:spPr>
        <p:txBody>
          <a:bodyPr/>
          <a:lstStyle/>
          <a:p>
            <a:r>
              <a:rPr lang="en-US" b="1" dirty="0"/>
              <a:t>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802E3-1D7F-FB46-BBEA-5E2E092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0" y="1185735"/>
            <a:ext cx="8477250" cy="529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11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en-US" dirty="0"/>
              <a:t>HTML – </a:t>
            </a:r>
            <a:r>
              <a:rPr lang="en-US" b="1" dirty="0"/>
              <a:t>H</a:t>
            </a:r>
            <a:r>
              <a:rPr lang="en-US" dirty="0"/>
              <a:t>yper</a:t>
            </a:r>
            <a:r>
              <a:rPr lang="en-US" b="1" dirty="0"/>
              <a:t>t</a:t>
            </a:r>
            <a:r>
              <a:rPr lang="en-US" dirty="0"/>
              <a:t>ext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endParaRPr lang="en-US" dirty="0"/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linguagem</a:t>
            </a:r>
            <a:r>
              <a:rPr lang="en-US" b="1" dirty="0"/>
              <a:t> de </a:t>
            </a:r>
            <a:r>
              <a:rPr lang="en-US" b="1" dirty="0" err="1"/>
              <a:t>marcação</a:t>
            </a:r>
            <a:r>
              <a:rPr lang="en-US" b="1" dirty="0"/>
              <a:t> de </a:t>
            </a:r>
            <a:r>
              <a:rPr lang="en-US" b="1" dirty="0" err="1"/>
              <a:t>hipertexto</a:t>
            </a:r>
            <a:endParaRPr lang="en-US" b="1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b="1" i="1" dirty="0"/>
              <a:t>tags</a:t>
            </a:r>
            <a:r>
              <a:rPr lang="en-US" dirty="0"/>
              <a:t> para a </a:t>
            </a:r>
            <a:r>
              <a:rPr lang="en-US" dirty="0" err="1"/>
              <a:t>marcação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Uma </a:t>
            </a:r>
            <a:r>
              <a:rPr lang="en-US" i="1" dirty="0"/>
              <a:t>tag</a:t>
            </a:r>
            <a:r>
              <a:rPr lang="en-US" dirty="0"/>
              <a:t> </a:t>
            </a:r>
            <a:r>
              <a:rPr lang="en-US" b="1" dirty="0" err="1"/>
              <a:t>descreve</a:t>
            </a:r>
            <a:r>
              <a:rPr lang="en-US" dirty="0"/>
              <a:t> um </a:t>
            </a:r>
            <a:r>
              <a:rPr lang="en-US" dirty="0" err="1"/>
              <a:t>conteúdo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HTML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ACF2B-D224-A94B-8108-E47B0DCBC151}"/>
              </a:ext>
            </a:extLst>
          </p:cNvPr>
          <p:cNvSpPr/>
          <p:nvPr/>
        </p:nvSpPr>
        <p:spPr>
          <a:xfrm>
            <a:off x="2601878" y="4182136"/>
            <a:ext cx="786947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525" lvl="1"/>
            <a:r>
              <a:rPr lang="en-US" sz="2800" dirty="0">
                <a:solidFill>
                  <a:srgbClr val="0070C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Essa </a:t>
            </a:r>
            <a:r>
              <a:rPr lang="en-US" sz="2800" i="1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demarca</a:t>
            </a:r>
            <a:r>
              <a:rPr lang="en-US" sz="2800" dirty="0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 um </a:t>
            </a:r>
            <a:r>
              <a:rPr lang="en-US" sz="2800" dirty="0" err="1"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parágrafo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A7EA1-99AB-5E4F-9B24-10EAF4FB416B}"/>
              </a:ext>
            </a:extLst>
          </p:cNvPr>
          <p:cNvSpPr txBox="1"/>
          <p:nvPr/>
        </p:nvSpPr>
        <p:spPr>
          <a:xfrm>
            <a:off x="3067664" y="3722383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6C26E-A3C4-494A-AB48-F9444A12CE02}"/>
              </a:ext>
            </a:extLst>
          </p:cNvPr>
          <p:cNvCxnSpPr/>
          <p:nvPr/>
        </p:nvCxnSpPr>
        <p:spPr>
          <a:xfrm flipH="1">
            <a:off x="2969342" y="4001294"/>
            <a:ext cx="196645" cy="315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E24588-367D-FE47-861F-FAB028AD4CE2}"/>
              </a:ext>
            </a:extLst>
          </p:cNvPr>
          <p:cNvSpPr txBox="1"/>
          <p:nvPr/>
        </p:nvSpPr>
        <p:spPr>
          <a:xfrm>
            <a:off x="5871422" y="3663872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Conteúdo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5E903C-147D-6848-B17B-FCCBE0F9E3CA}"/>
              </a:ext>
            </a:extLst>
          </p:cNvPr>
          <p:cNvSpPr/>
          <p:nvPr/>
        </p:nvSpPr>
        <p:spPr>
          <a:xfrm>
            <a:off x="2646345" y="4158827"/>
            <a:ext cx="704986" cy="546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9FE4C-9C9C-5342-BC5D-7A332EFE7ADB}"/>
              </a:ext>
            </a:extLst>
          </p:cNvPr>
          <p:cNvSpPr txBox="1"/>
          <p:nvPr/>
        </p:nvSpPr>
        <p:spPr>
          <a:xfrm>
            <a:off x="10004613" y="3722383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60475-2844-C142-898D-B22AFF479AEA}"/>
              </a:ext>
            </a:extLst>
          </p:cNvPr>
          <p:cNvCxnSpPr/>
          <p:nvPr/>
        </p:nvCxnSpPr>
        <p:spPr>
          <a:xfrm flipH="1">
            <a:off x="9906291" y="4001294"/>
            <a:ext cx="196645" cy="315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BFD936C-248E-D345-9019-D3A6509D6C55}"/>
              </a:ext>
            </a:extLst>
          </p:cNvPr>
          <p:cNvSpPr/>
          <p:nvPr/>
        </p:nvSpPr>
        <p:spPr>
          <a:xfrm>
            <a:off x="9496495" y="4158827"/>
            <a:ext cx="925699" cy="546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F8A25A9-4226-3645-98AE-5D3F618536B0}"/>
              </a:ext>
            </a:extLst>
          </p:cNvPr>
          <p:cNvSpPr/>
          <p:nvPr/>
        </p:nvSpPr>
        <p:spPr>
          <a:xfrm rot="16200000">
            <a:off x="6261681" y="1064344"/>
            <a:ext cx="324464" cy="61451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F362-86B0-0E4A-B551-4EA2B12D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999"/>
            <a:ext cx="10515600" cy="4351338"/>
          </a:xfrm>
        </p:spPr>
        <p:txBody>
          <a:bodyPr/>
          <a:lstStyle/>
          <a:p>
            <a:r>
              <a:rPr lang="en-US" dirty="0"/>
              <a:t>Um </a:t>
            </a:r>
            <a:r>
              <a:rPr lang="en-US" b="1" dirty="0" err="1"/>
              <a:t>documento</a:t>
            </a:r>
            <a:r>
              <a:rPr lang="en-US" b="1" dirty="0"/>
              <a:t> HTML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b="1" i="1" dirty="0"/>
              <a:t>tags</a:t>
            </a:r>
            <a:r>
              <a:rPr lang="en-US" dirty="0"/>
              <a:t> HTML e </a:t>
            </a:r>
            <a:r>
              <a:rPr lang="en-US" b="1" dirty="0" err="1"/>
              <a:t>textos</a:t>
            </a:r>
            <a:r>
              <a:rPr lang="en-US" dirty="0"/>
              <a:t> (</a:t>
            </a:r>
            <a:r>
              <a:rPr lang="en-US" dirty="0" err="1"/>
              <a:t>conteúdo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Documentos</a:t>
            </a:r>
            <a:r>
              <a:rPr lang="en-US" dirty="0"/>
              <a:t> HTML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conhecidos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páginas</a:t>
            </a:r>
            <a:r>
              <a:rPr lang="en-US" b="1" dirty="0"/>
              <a:t> web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Documento</a:t>
            </a:r>
            <a:r>
              <a:rPr lang="en-US" b="1" dirty="0"/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8D790-5B48-C04B-AE29-6A8BDF4D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3084331"/>
            <a:ext cx="11248104" cy="36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D77DC1-A90B-4246-80AE-76B7AE28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97" y="1833237"/>
            <a:ext cx="1381432" cy="10347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FDAF35-6F2A-F64B-ACAA-CDB67D22CAB6}"/>
              </a:ext>
            </a:extLst>
          </p:cNvPr>
          <p:cNvSpPr txBox="1">
            <a:spLocks/>
          </p:cNvSpPr>
          <p:nvPr/>
        </p:nvSpPr>
        <p:spPr>
          <a:xfrm>
            <a:off x="2654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Renderização</a:t>
            </a:r>
            <a:r>
              <a:rPr lang="en-US" b="1" dirty="0"/>
              <a:t> do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9C372-9413-CC41-A50B-46C1D826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1212052"/>
            <a:ext cx="6895472" cy="2216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7F0D88-A320-234F-AAD4-E62177AE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58" y="2898058"/>
            <a:ext cx="10323871" cy="319775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F493659D-28CB-3C47-91EE-5C026747ECB2}"/>
              </a:ext>
            </a:extLst>
          </p:cNvPr>
          <p:cNvSpPr/>
          <p:nvPr/>
        </p:nvSpPr>
        <p:spPr>
          <a:xfrm rot="5400000">
            <a:off x="6951407" y="1591261"/>
            <a:ext cx="1838632" cy="1838632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E36B1-29EF-A44B-A806-978659F56259}"/>
              </a:ext>
            </a:extLst>
          </p:cNvPr>
          <p:cNvSpPr txBox="1"/>
          <p:nvPr/>
        </p:nvSpPr>
        <p:spPr>
          <a:xfrm>
            <a:off x="8337617" y="972159"/>
            <a:ext cx="296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Navegadores</a:t>
            </a:r>
            <a:r>
              <a:rPr lang="en-US" sz="1600" dirty="0"/>
              <a:t> </a:t>
            </a:r>
            <a:r>
              <a:rPr lang="en-US" sz="1600" dirty="0" err="1"/>
              <a:t>interpretam</a:t>
            </a:r>
            <a:r>
              <a:rPr lang="en-US" sz="1600" dirty="0"/>
              <a:t>/</a:t>
            </a:r>
            <a:r>
              <a:rPr lang="en-US" sz="1600" b="1" dirty="0" err="1"/>
              <a:t>renderizam</a:t>
            </a:r>
            <a:r>
              <a:rPr lang="en-US" sz="1600" dirty="0"/>
              <a:t> o </a:t>
            </a:r>
            <a:r>
              <a:rPr lang="en-US" sz="1600" dirty="0" err="1"/>
              <a:t>código</a:t>
            </a:r>
            <a:r>
              <a:rPr lang="en-US" sz="1600" dirty="0"/>
              <a:t> HTML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b="1" dirty="0" err="1"/>
              <a:t>formato</a:t>
            </a:r>
            <a:r>
              <a:rPr lang="en-US" sz="1600" b="1" dirty="0"/>
              <a:t> </a:t>
            </a:r>
            <a:r>
              <a:rPr lang="en-US" sz="1600" b="1" dirty="0" err="1"/>
              <a:t>visível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451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HTML Entendendo o HTML</vt:lpstr>
      <vt:lpstr>HTML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Entendendo o HTML</dc:title>
  <dc:creator>Microsoft Office User</dc:creator>
  <cp:lastModifiedBy>Microsoft Office User</cp:lastModifiedBy>
  <cp:revision>11</cp:revision>
  <dcterms:created xsi:type="dcterms:W3CDTF">2022-04-15T11:02:00Z</dcterms:created>
  <dcterms:modified xsi:type="dcterms:W3CDTF">2022-04-17T16:41:39Z</dcterms:modified>
</cp:coreProperties>
</file>