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/>
    <p:restoredTop sz="97026"/>
  </p:normalViewPr>
  <p:slideViewPr>
    <p:cSldViewPr snapToGrid="0" snapToObjects="1">
      <p:cViewPr varScale="1">
        <p:scale>
          <a:sx n="84" d="100"/>
          <a:sy n="84" d="100"/>
        </p:scale>
        <p:origin x="1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B0DA-FB20-E24A-981B-1DA113BB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E3E79-F6EA-9B4D-979D-01009B47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B67D-638C-4C46-8830-2308DA29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E312-6E19-7443-8AD1-C3E87F1E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4433-34A7-E341-B49D-E831736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2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0B16-9267-CD49-BC98-3927DD9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35445-AA0E-DA40-946B-51CC0C4AE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ACF5-DDCE-DA4E-B126-F4903E0A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72C1-1805-FF49-AAC9-6475136C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03C19-8C9D-9940-B2A7-BB5CF517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2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F8CF8-339A-B64F-B2B2-61530E0C0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03678-F9AB-D34A-94D2-04893002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FB4D-94AA-444B-A7FD-342755DF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5EDD-CD2C-6442-A239-F7373D05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BF1F-7C30-8743-831C-EE404001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AEC9-4844-1243-A2A7-64AB670C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8DE3-54C4-EA42-B2E9-A83C7A3B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CFB0-EAC5-E840-8125-AE5FA917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CBC2-F7AE-2D44-9859-6B550208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C003-D53A-B544-A652-273070A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42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F224-A448-5449-8C1D-D993233E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536A6-13FD-DD43-9735-BDDD6663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4A86-FAB0-464A-8EA1-47873FC3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19DE-915E-CA44-941F-AF9BBC6F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1BC9-B3CD-4144-89E2-1DEE1E99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4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7635-933C-FC46-B375-9053F2C9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454D-6BA6-0246-A86B-90C3C550B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8060F-D043-7649-883B-FF998010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C57BD-2BE4-C641-AFE8-A5263966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2F0E4-49F2-9849-AFCA-E096A560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33992-E440-4D40-B2FB-F99D6415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21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2EB7-AAE4-A84D-8772-0F3108AD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40904-C4F3-F746-984B-16B2B7D0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BE39F-AFD9-224C-B852-49332965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2DA49-5C45-814C-83BE-89101080E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73805-B22C-284C-8BA5-E5C462C7D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9AC97-46EE-B846-AEC1-936D922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C0E71-AE91-8047-A618-62F3A18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4050F-1372-C641-8175-B2A6A261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48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049-A328-D749-8988-0E8D183A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8361D-CDBC-CD46-AF86-E993397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E9DD-7B81-CA4E-B595-FCA204EC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506E1-A9CC-C440-8EB2-D0719D7B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2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AAC51-F2E7-8748-8E42-BD8BC4B6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FD6D5-81C5-8344-B529-57920004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838E-B19F-C846-B785-E4ED9BC0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5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D1F5-17F7-C249-A1ED-E9A53B17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38D3-2846-924C-A0BD-E483EEEA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854A-56B6-724B-80EA-B231B314C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5D088-452D-6544-B45F-C286E2A2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4A5C0-54DA-BB46-93E7-2872C52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E8C2A-ABCA-174B-9657-5B28C6D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0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F525-8422-F641-8D5B-BA5CD05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D64CF-2107-854A-955D-AA685CECC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FD6C-74C1-844B-876E-1C96F42A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F7ECB-248D-4F4C-804A-33B82882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390C8-F1DF-BF40-AB61-14F40682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D1F7-C33A-F143-B5F7-5B445117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FF602-900D-E04B-8905-8B88B25C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904E-F1F1-1F43-A282-CB10E12C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625F-24E2-3643-A1C2-B386DA261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32D6-BA52-484F-83C3-EAC591F1192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AF57-B6BC-4047-86AE-FEBD666D5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8BB3C-0E78-6D4B-9DD7-5A67C30BB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38D8-B7AB-4E4C-BB4D-8DC3E501E53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39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F33-E5DF-5F49-B313-B1164944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72"/>
            <a:ext cx="9144000" cy="2387600"/>
          </a:xfrm>
        </p:spPr>
        <p:txBody>
          <a:bodyPr/>
          <a:lstStyle/>
          <a:p>
            <a:r>
              <a:rPr lang="en-US" b="1" dirty="0"/>
              <a:t>HTML</a:t>
            </a:r>
            <a:br>
              <a:rPr lang="en-US" dirty="0"/>
            </a:br>
            <a:r>
              <a:rPr lang="en-US" sz="3200" i="1" dirty="0" err="1"/>
              <a:t>Elementos</a:t>
            </a:r>
            <a:r>
              <a:rPr lang="en-US" sz="3200" i="1" dirty="0"/>
              <a:t> </a:t>
            </a:r>
            <a:r>
              <a:rPr lang="en-US" sz="3200" b="1" i="1" dirty="0"/>
              <a:t>BLOCK</a:t>
            </a:r>
            <a:r>
              <a:rPr lang="en-US" sz="3200" i="1" dirty="0"/>
              <a:t> e </a:t>
            </a:r>
            <a:r>
              <a:rPr lang="en-US" sz="3200" b="1" i="1" dirty="0"/>
              <a:t>INLINE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8C2D5-BDE7-8949-95BC-976B6BD4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650" y="6353946"/>
            <a:ext cx="3518263" cy="421322"/>
          </a:xfrm>
        </p:spPr>
        <p:txBody>
          <a:bodyPr/>
          <a:lstStyle/>
          <a:p>
            <a:r>
              <a:rPr lang="en-US" dirty="0"/>
              <a:t>Prof. Henrique Y. Shishido</a:t>
            </a:r>
          </a:p>
        </p:txBody>
      </p:sp>
    </p:spTree>
    <p:extLst>
      <p:ext uri="{BB962C8B-B14F-4D97-AF65-F5344CB8AC3E}">
        <p14:creationId xmlns:p14="http://schemas.microsoft.com/office/powerpoint/2010/main" val="12978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772D3D-8640-984B-A1A1-EB2704E42002}"/>
              </a:ext>
            </a:extLst>
          </p:cNvPr>
          <p:cNvSpPr/>
          <p:nvPr/>
        </p:nvSpPr>
        <p:spPr>
          <a:xfrm>
            <a:off x="583210" y="974988"/>
            <a:ext cx="5207619" cy="563954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CC9F3-0AF9-FA47-8CF9-F87963EE3DC7}"/>
              </a:ext>
            </a:extLst>
          </p:cNvPr>
          <p:cNvSpPr/>
          <p:nvPr/>
        </p:nvSpPr>
        <p:spPr>
          <a:xfrm>
            <a:off x="735610" y="1158611"/>
            <a:ext cx="4918429" cy="793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61BCA-423C-6743-B8C7-3552E8F75AE8}"/>
              </a:ext>
            </a:extLst>
          </p:cNvPr>
          <p:cNvSpPr/>
          <p:nvPr/>
        </p:nvSpPr>
        <p:spPr>
          <a:xfrm>
            <a:off x="735610" y="2271131"/>
            <a:ext cx="4918429" cy="793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762D8-F354-1F4C-A073-28AF3DBE7CF7}"/>
              </a:ext>
            </a:extLst>
          </p:cNvPr>
          <p:cNvSpPr/>
          <p:nvPr/>
        </p:nvSpPr>
        <p:spPr>
          <a:xfrm>
            <a:off x="735610" y="3383651"/>
            <a:ext cx="4918429" cy="7932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DA3F4-0FA6-BC48-8B60-9D89A3732ADA}"/>
              </a:ext>
            </a:extLst>
          </p:cNvPr>
          <p:cNvSpPr/>
          <p:nvPr/>
        </p:nvSpPr>
        <p:spPr>
          <a:xfrm>
            <a:off x="727804" y="4496171"/>
            <a:ext cx="4918429" cy="793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95830-CC28-2943-9C3C-00CD147A1EC7}"/>
              </a:ext>
            </a:extLst>
          </p:cNvPr>
          <p:cNvSpPr/>
          <p:nvPr/>
        </p:nvSpPr>
        <p:spPr>
          <a:xfrm>
            <a:off x="727803" y="5608691"/>
            <a:ext cx="4918429" cy="793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6EF94B-B7EB-E54B-8EB4-42F5604F8170}"/>
              </a:ext>
            </a:extLst>
          </p:cNvPr>
          <p:cNvSpPr/>
          <p:nvPr/>
        </p:nvSpPr>
        <p:spPr>
          <a:xfrm>
            <a:off x="6645013" y="3238593"/>
            <a:ext cx="4831080" cy="11123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7D5AD-16FD-2F42-B404-640D6C715780}"/>
              </a:ext>
            </a:extLst>
          </p:cNvPr>
          <p:cNvSpPr/>
          <p:nvPr/>
        </p:nvSpPr>
        <p:spPr>
          <a:xfrm>
            <a:off x="6782174" y="3398148"/>
            <a:ext cx="990599" cy="793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93B87-84BE-254D-9A39-E97CF83A9AA5}"/>
              </a:ext>
            </a:extLst>
          </p:cNvPr>
          <p:cNvSpPr/>
          <p:nvPr/>
        </p:nvSpPr>
        <p:spPr>
          <a:xfrm>
            <a:off x="7976097" y="3398148"/>
            <a:ext cx="990599" cy="793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94008C-91EE-6F46-AE69-B4AD7F5F71DD}"/>
              </a:ext>
            </a:extLst>
          </p:cNvPr>
          <p:cNvSpPr/>
          <p:nvPr/>
        </p:nvSpPr>
        <p:spPr>
          <a:xfrm>
            <a:off x="9170020" y="3398148"/>
            <a:ext cx="990599" cy="7932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A585-BD59-B043-9E06-87907FA8594F}"/>
              </a:ext>
            </a:extLst>
          </p:cNvPr>
          <p:cNvSpPr/>
          <p:nvPr/>
        </p:nvSpPr>
        <p:spPr>
          <a:xfrm>
            <a:off x="10363943" y="3398148"/>
            <a:ext cx="990599" cy="793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E0F29-A44C-354C-BADA-830117EC1AF0}"/>
              </a:ext>
            </a:extLst>
          </p:cNvPr>
          <p:cNvSpPr txBox="1"/>
          <p:nvPr/>
        </p:nvSpPr>
        <p:spPr>
          <a:xfrm>
            <a:off x="1577441" y="359957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BLOCKED ELEMENTS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17DE63-8FE5-8C44-A262-7BEDDC118D74}"/>
              </a:ext>
            </a:extLst>
          </p:cNvPr>
          <p:cNvSpPr txBox="1"/>
          <p:nvPr/>
        </p:nvSpPr>
        <p:spPr>
          <a:xfrm>
            <a:off x="7549545" y="2685634"/>
            <a:ext cx="283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INLINE ELEMENTS</a:t>
            </a:r>
          </a:p>
        </p:txBody>
      </p:sp>
    </p:spTree>
    <p:extLst>
      <p:ext uri="{BB962C8B-B14F-4D97-AF65-F5344CB8AC3E}">
        <p14:creationId xmlns:p14="http://schemas.microsoft.com/office/powerpoint/2010/main" val="48916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29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HTML Elementos BLOCK e INLINE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</dc:title>
  <dc:creator>Microsoft Office User</dc:creator>
  <cp:lastModifiedBy>Microsoft Office User</cp:lastModifiedBy>
  <cp:revision>39</cp:revision>
  <dcterms:created xsi:type="dcterms:W3CDTF">2022-04-16T14:19:34Z</dcterms:created>
  <dcterms:modified xsi:type="dcterms:W3CDTF">2022-04-17T20:55:27Z</dcterms:modified>
</cp:coreProperties>
</file>