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5"/>
    <p:restoredTop sz="97026"/>
  </p:normalViewPr>
  <p:slideViewPr>
    <p:cSldViewPr snapToGrid="0" snapToObjects="1">
      <p:cViewPr varScale="1">
        <p:scale>
          <a:sx n="130" d="100"/>
          <a:sy n="13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0062-6EBC-8949-9F33-17E393589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8671-44F3-7F4C-8C8B-EBAFA6F8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C9E1-1F1B-0E49-B11D-4790CD95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BD5D-1D51-974F-8358-EFFDE400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5436-ED8B-DF43-95F7-913DBF3C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3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9241-EDE3-7946-A989-1ED2A91A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0F035-F8C7-CF49-9418-981C5506F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B53C-0102-984B-80F9-13BC1B4B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4DF0-9072-3744-8B8C-E4E1E907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B8DB-8C40-5E45-BEC8-2885596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5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20B22-0FE8-5F42-8D1B-03259FDC0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E8D30-AD4E-5F45-B9BB-1761CD2B6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223B-012C-E944-88C8-B8431F33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1249-F7F3-7C44-AEF0-0FB6597E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0F14-265F-4D4E-A730-A886C893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78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0942-8912-3F4F-B9A5-EF6DCDC0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D5F9-FA19-E443-9C4C-792354C7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954B-AA2F-744D-8E1F-3A088CB3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4B6B-CDC5-054E-8753-9A00D098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8212-CAF5-9446-95B6-71666396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0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BBE2-F725-1B4A-91F2-F966E43D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C8699-573A-814E-A096-92E399CC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839F-1C06-6D41-9332-BD9ABF70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C0ECB-5B67-2041-B9AA-0E8C6F85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5C9A-0615-294F-B5F0-0263057C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8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5F0A-5DC0-1E45-A635-5F168D1E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753D-56A6-E54C-98AB-9E5495541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58B7B-8C9A-A949-A91C-48DB1C63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0F32-44E1-A144-873B-323E190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64DB7-7CA2-8446-A42A-8F5B0EF5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0598-38BD-4F44-A0C2-DC607AC4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0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8F14-8566-B14A-9442-23E0177E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E12C-B8F0-F940-8AC0-80FEDD588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7E2F7-9902-D94F-AE19-3A788E59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07C2E-2819-4942-B6B9-5EC18EF3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B93D9-E6BD-074A-BE0F-8A98A61C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1FADE-1596-3447-AC78-C0630D1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77C44-48FF-BB43-8458-CF8EED1E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4C622-5C8C-884B-B22A-FCCB9C81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28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CA87-697A-1147-84D0-C5BB4C0B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1F54-9034-0840-A71F-CB036146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D85E0-0844-F642-BA50-6FA2E4DB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691C1-8A3D-AE45-9F18-A4B9F949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28DD0-7972-3C42-8643-6B25F92B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83110-2577-724B-99C5-2830DCBE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B97A-323E-5542-94CC-D298E7C2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94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4CDD-AABB-F646-8758-4E48E898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ECC3-B306-9344-BD10-45ABED26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A662F-37A0-DC4A-BB01-751570A4E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09ACA-9959-E44F-BE39-3C9F1E18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BCC0-C3BF-2A4C-A0F1-ADBF55AF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1A6C-DF56-DE4F-BDD1-CC2598F6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1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C30C-116F-F543-A2FA-D039315D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261ED-C774-0341-84F3-32DE36FF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25C22-9881-5442-B071-3FD17D4A5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0C3A-6EFF-BA4D-BD0F-AAA2F235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B543-8EDD-6647-9A92-0D3B82E5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A4F71-C19C-A240-BB4F-05A2075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96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3F03C-A25B-8547-A245-9FC0453C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B7A98-68CC-814A-8116-74634EE6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DAE8-BEC5-2D49-B35F-E8E4F6918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1E736-D361-184C-BC67-032B25D6AE7E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6F4C-360A-034F-A6F0-81E295DFA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6825-0273-8349-A927-6510B4FF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5085-297A-5246-B9ED-B06711C795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6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F33-E5DF-5F49-B313-B1164944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72"/>
            <a:ext cx="9144000" cy="2387600"/>
          </a:xfrm>
        </p:spPr>
        <p:txBody>
          <a:bodyPr/>
          <a:lstStyle/>
          <a:p>
            <a:r>
              <a:rPr lang="en-US" b="1" dirty="0"/>
              <a:t>HTML</a:t>
            </a:r>
            <a:br>
              <a:rPr lang="en-US" dirty="0"/>
            </a:br>
            <a:r>
              <a:rPr lang="en-US" sz="3200" i="1" dirty="0" err="1"/>
              <a:t>Hierarquia</a:t>
            </a:r>
            <a:endParaRPr lang="en-US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8C2D5-BDE7-8949-95BC-976B6BD4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650" y="6353946"/>
            <a:ext cx="3518263" cy="421322"/>
          </a:xfrm>
        </p:spPr>
        <p:txBody>
          <a:bodyPr/>
          <a:lstStyle/>
          <a:p>
            <a:r>
              <a:rPr lang="en-US" dirty="0"/>
              <a:t>Prof. Henrique Y. Shishido</a:t>
            </a:r>
          </a:p>
        </p:txBody>
      </p:sp>
    </p:spTree>
    <p:extLst>
      <p:ext uri="{BB962C8B-B14F-4D97-AF65-F5344CB8AC3E}">
        <p14:creationId xmlns:p14="http://schemas.microsoft.com/office/powerpoint/2010/main" val="33287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5818239" cy="2492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Um </a:t>
            </a:r>
            <a:r>
              <a:rPr lang="en-US" sz="2400" dirty="0" err="1"/>
              <a:t>documento</a:t>
            </a:r>
            <a:r>
              <a:rPr lang="en-US" sz="2400" dirty="0"/>
              <a:t> HTML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árvore</a:t>
            </a:r>
            <a:r>
              <a:rPr lang="en-US" sz="2400" dirty="0"/>
              <a:t> de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aninhados</a:t>
            </a:r>
            <a:r>
              <a:rPr lang="en-US" sz="2400" dirty="0"/>
              <a:t> </a:t>
            </a:r>
            <a:r>
              <a:rPr lang="en-US" sz="2400" dirty="0" err="1"/>
              <a:t>sendo</a:t>
            </a:r>
            <a:r>
              <a:rPr lang="en-US" sz="2400" dirty="0"/>
              <a:t> </a:t>
            </a:r>
            <a:r>
              <a:rPr lang="en-US" sz="2400" b="1" dirty="0" err="1"/>
              <a:t>pais</a:t>
            </a:r>
            <a:r>
              <a:rPr lang="en-US" sz="2400" dirty="0"/>
              <a:t>, </a:t>
            </a:r>
            <a:r>
              <a:rPr lang="en-US" sz="2400" b="1" dirty="0" err="1"/>
              <a:t>irmãos</a:t>
            </a:r>
            <a:r>
              <a:rPr lang="en-US" sz="2400" dirty="0"/>
              <a:t>, </a:t>
            </a:r>
            <a:r>
              <a:rPr lang="en-US" sz="2400" b="1" dirty="0" err="1"/>
              <a:t>filhos</a:t>
            </a:r>
            <a:r>
              <a:rPr lang="en-US" sz="2400" dirty="0"/>
              <a:t>, </a:t>
            </a:r>
            <a:r>
              <a:rPr lang="en-US" sz="2400" b="1" dirty="0" err="1"/>
              <a:t>ancestrais</a:t>
            </a:r>
            <a:r>
              <a:rPr lang="en-US" sz="2400" dirty="0"/>
              <a:t> e </a:t>
            </a:r>
            <a:r>
              <a:rPr lang="en-US" sz="2400" b="1" dirty="0" err="1"/>
              <a:t>descendentes</a:t>
            </a:r>
            <a:endParaRPr lang="en-US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Hierarquia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B15D5-6D5A-DB42-B705-2C59B07F1353}"/>
              </a:ext>
            </a:extLst>
          </p:cNvPr>
          <p:cNvSpPr/>
          <p:nvPr/>
        </p:nvSpPr>
        <p:spPr>
          <a:xfrm>
            <a:off x="6959151" y="339025"/>
            <a:ext cx="4967378" cy="6408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F2146-F83F-C342-868A-D52A969BA702}"/>
              </a:ext>
            </a:extLst>
          </p:cNvPr>
          <p:cNvSpPr txBox="1"/>
          <p:nvPr/>
        </p:nvSpPr>
        <p:spPr>
          <a:xfrm>
            <a:off x="6959151" y="314612"/>
            <a:ext cx="7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C2CD2-236E-4242-81DB-EC980AD49AD9}"/>
              </a:ext>
            </a:extLst>
          </p:cNvPr>
          <p:cNvSpPr/>
          <p:nvPr/>
        </p:nvSpPr>
        <p:spPr>
          <a:xfrm>
            <a:off x="7110507" y="622389"/>
            <a:ext cx="4707867" cy="699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1A2FAC-6ED6-4A42-8FFB-F25C87127403}"/>
              </a:ext>
            </a:extLst>
          </p:cNvPr>
          <p:cNvSpPr txBox="1"/>
          <p:nvPr/>
        </p:nvSpPr>
        <p:spPr>
          <a:xfrm>
            <a:off x="6924686" y="6464689"/>
            <a:ext cx="771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377D25-3F1F-2149-A762-B38D0D37B8E3}"/>
              </a:ext>
            </a:extLst>
          </p:cNvPr>
          <p:cNvSpPr txBox="1"/>
          <p:nvPr/>
        </p:nvSpPr>
        <p:spPr>
          <a:xfrm>
            <a:off x="7060701" y="569041"/>
            <a:ext cx="7986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  <a:p>
            <a:endParaRPr lang="pt-BR" sz="1400" dirty="0"/>
          </a:p>
          <a:p>
            <a:r>
              <a:rPr lang="pt-BR" sz="1400" dirty="0"/>
              <a:t>&lt;/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9D628E-4926-B744-81AE-0FCDE47D026A}"/>
              </a:ext>
            </a:extLst>
          </p:cNvPr>
          <p:cNvSpPr/>
          <p:nvPr/>
        </p:nvSpPr>
        <p:spPr>
          <a:xfrm>
            <a:off x="7110507" y="1428209"/>
            <a:ext cx="4707867" cy="50113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244C07-EDD2-E747-9F2E-2D846D51E4C4}"/>
              </a:ext>
            </a:extLst>
          </p:cNvPr>
          <p:cNvSpPr/>
          <p:nvPr/>
        </p:nvSpPr>
        <p:spPr>
          <a:xfrm>
            <a:off x="7060701" y="1375624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C7791-1BB6-C84F-A8A4-ABEC2BDBF60C}"/>
              </a:ext>
            </a:extLst>
          </p:cNvPr>
          <p:cNvSpPr/>
          <p:nvPr/>
        </p:nvSpPr>
        <p:spPr>
          <a:xfrm>
            <a:off x="7110507" y="6070184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B36A7A-1ABA-324F-B5AC-8798B74F24A0}"/>
              </a:ext>
            </a:extLst>
          </p:cNvPr>
          <p:cNvSpPr/>
          <p:nvPr/>
        </p:nvSpPr>
        <p:spPr>
          <a:xfrm>
            <a:off x="7194603" y="1751505"/>
            <a:ext cx="4496474" cy="2664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EDA92-1C51-D140-B8E0-AD05C20C172C}"/>
              </a:ext>
            </a:extLst>
          </p:cNvPr>
          <p:cNvSpPr/>
          <p:nvPr/>
        </p:nvSpPr>
        <p:spPr>
          <a:xfrm>
            <a:off x="7174731" y="1726333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&lt;h1&gt;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3EB418-B302-AD4C-B956-4C4DD180D643}"/>
              </a:ext>
            </a:extLst>
          </p:cNvPr>
          <p:cNvSpPr/>
          <p:nvPr/>
        </p:nvSpPr>
        <p:spPr>
          <a:xfrm>
            <a:off x="11103647" y="1742889"/>
            <a:ext cx="61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&lt;/h1&gt;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747BEC-7539-574A-85B9-801A051391FD}"/>
              </a:ext>
            </a:extLst>
          </p:cNvPr>
          <p:cNvSpPr/>
          <p:nvPr/>
        </p:nvSpPr>
        <p:spPr>
          <a:xfrm>
            <a:off x="7194603" y="2089582"/>
            <a:ext cx="4496474" cy="13569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2D908-6EF8-704D-96C9-073A567DE601}"/>
              </a:ext>
            </a:extLst>
          </p:cNvPr>
          <p:cNvSpPr/>
          <p:nvPr/>
        </p:nvSpPr>
        <p:spPr>
          <a:xfrm>
            <a:off x="7164897" y="204350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96F0DD-DCE0-A249-B3E2-8EF9B206CF01}"/>
              </a:ext>
            </a:extLst>
          </p:cNvPr>
          <p:cNvSpPr/>
          <p:nvPr/>
        </p:nvSpPr>
        <p:spPr>
          <a:xfrm>
            <a:off x="7177720" y="3157866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4E4E63-DA45-5846-91F7-1566B9E16895}"/>
              </a:ext>
            </a:extLst>
          </p:cNvPr>
          <p:cNvSpPr/>
          <p:nvPr/>
        </p:nvSpPr>
        <p:spPr>
          <a:xfrm>
            <a:off x="7321900" y="2310233"/>
            <a:ext cx="4231003" cy="8720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F0A260-EAE3-0A48-BE80-A158E6209875}"/>
              </a:ext>
            </a:extLst>
          </p:cNvPr>
          <p:cNvSpPr/>
          <p:nvPr/>
        </p:nvSpPr>
        <p:spPr>
          <a:xfrm>
            <a:off x="7277107" y="227515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p</a:t>
            </a:r>
            <a:r>
              <a:rPr lang="pt-BR" sz="1400" dirty="0"/>
              <a:t>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9A5C7-7B19-F347-B65E-97BFDA120BB9}"/>
              </a:ext>
            </a:extLst>
          </p:cNvPr>
          <p:cNvSpPr/>
          <p:nvPr/>
        </p:nvSpPr>
        <p:spPr>
          <a:xfrm>
            <a:off x="7310336" y="2901138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&lt;/</a:t>
            </a:r>
            <a:r>
              <a:rPr lang="pt-BR" sz="1400" dirty="0" err="1"/>
              <a:t>p</a:t>
            </a:r>
            <a:r>
              <a:rPr lang="pt-BR" sz="1400" dirty="0"/>
              <a:t>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0A7DFE-D1B6-B049-BFFA-72DD808050B8}"/>
              </a:ext>
            </a:extLst>
          </p:cNvPr>
          <p:cNvSpPr/>
          <p:nvPr/>
        </p:nvSpPr>
        <p:spPr>
          <a:xfrm>
            <a:off x="7661523" y="2571937"/>
            <a:ext cx="1404984" cy="321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&lt;</a:t>
            </a:r>
            <a:r>
              <a:rPr lang="pt-BR" sz="1100" dirty="0" err="1">
                <a:solidFill>
                  <a:schemeClr val="tx1"/>
                </a:solidFill>
              </a:rPr>
              <a:t>strong</a:t>
            </a:r>
            <a:r>
              <a:rPr lang="pt-BR" sz="1100" dirty="0">
                <a:solidFill>
                  <a:schemeClr val="tx1"/>
                </a:solidFill>
              </a:rPr>
              <a:t>&gt;...&lt;/</a:t>
            </a:r>
            <a:r>
              <a:rPr lang="pt-BR" sz="1100" dirty="0" err="1">
                <a:solidFill>
                  <a:schemeClr val="tx1"/>
                </a:solidFill>
              </a:rPr>
              <a:t>strong</a:t>
            </a:r>
            <a:r>
              <a:rPr lang="pt-BR" sz="11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7152EE-1CB9-1349-B79B-6CE4AD7C8A13}"/>
              </a:ext>
            </a:extLst>
          </p:cNvPr>
          <p:cNvSpPr/>
          <p:nvPr/>
        </p:nvSpPr>
        <p:spPr>
          <a:xfrm>
            <a:off x="10074057" y="2618110"/>
            <a:ext cx="1028330" cy="321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&lt;em&gt;...&lt;/em&gt;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1D7E36-3A42-3C48-9BB8-EC4CFF43FC8E}"/>
              </a:ext>
            </a:extLst>
          </p:cNvPr>
          <p:cNvSpPr/>
          <p:nvPr/>
        </p:nvSpPr>
        <p:spPr>
          <a:xfrm>
            <a:off x="7189164" y="3527520"/>
            <a:ext cx="4496474" cy="2542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5003C-4258-5046-9B76-79F8EFE4DFBA}"/>
              </a:ext>
            </a:extLst>
          </p:cNvPr>
          <p:cNvSpPr/>
          <p:nvPr/>
        </p:nvSpPr>
        <p:spPr>
          <a:xfrm>
            <a:off x="7168903" y="351328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890B44-7FCD-8C4D-BD04-4329709A7DF0}"/>
              </a:ext>
            </a:extLst>
          </p:cNvPr>
          <p:cNvSpPr/>
          <p:nvPr/>
        </p:nvSpPr>
        <p:spPr>
          <a:xfrm>
            <a:off x="7153676" y="5779150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0EB7A6-DACC-2143-8B1C-A44D08A80233}"/>
              </a:ext>
            </a:extLst>
          </p:cNvPr>
          <p:cNvSpPr/>
          <p:nvPr/>
        </p:nvSpPr>
        <p:spPr>
          <a:xfrm>
            <a:off x="7277107" y="3799450"/>
            <a:ext cx="4231003" cy="27762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187FAA-3D7F-034D-B133-FD78DCA32935}"/>
              </a:ext>
            </a:extLst>
          </p:cNvPr>
          <p:cNvSpPr/>
          <p:nvPr/>
        </p:nvSpPr>
        <p:spPr>
          <a:xfrm>
            <a:off x="7277106" y="4165052"/>
            <a:ext cx="4231003" cy="5980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8B6781-9E3D-A742-AD04-A3FBC17F8998}"/>
              </a:ext>
            </a:extLst>
          </p:cNvPr>
          <p:cNvSpPr/>
          <p:nvPr/>
        </p:nvSpPr>
        <p:spPr>
          <a:xfrm>
            <a:off x="7277106" y="4825549"/>
            <a:ext cx="4231003" cy="953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6B72B7-DD49-EC43-8D2F-2C0AFF4D81A5}"/>
              </a:ext>
            </a:extLst>
          </p:cNvPr>
          <p:cNvSpPr/>
          <p:nvPr/>
        </p:nvSpPr>
        <p:spPr>
          <a:xfrm>
            <a:off x="7264603" y="410919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p</a:t>
            </a:r>
            <a:r>
              <a:rPr lang="pt-BR" sz="1400" dirty="0"/>
              <a:t>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C14E3D-EC49-8943-BE1C-2B1F540993EB}"/>
              </a:ext>
            </a:extLst>
          </p:cNvPr>
          <p:cNvSpPr/>
          <p:nvPr/>
        </p:nvSpPr>
        <p:spPr>
          <a:xfrm>
            <a:off x="7245700" y="450740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&lt;/</a:t>
            </a:r>
            <a:r>
              <a:rPr lang="pt-BR" sz="1400" dirty="0" err="1"/>
              <a:t>p</a:t>
            </a:r>
            <a:r>
              <a:rPr lang="pt-BR" sz="1400" dirty="0"/>
              <a:t>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1F044-30FC-5D43-9C01-3596DAE9C127}"/>
              </a:ext>
            </a:extLst>
          </p:cNvPr>
          <p:cNvSpPr/>
          <p:nvPr/>
        </p:nvSpPr>
        <p:spPr>
          <a:xfrm>
            <a:off x="7277107" y="378983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&lt;h2&gt;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B9E41B-7DDB-2A43-AF3F-811B67D27365}"/>
              </a:ext>
            </a:extLst>
          </p:cNvPr>
          <p:cNvSpPr/>
          <p:nvPr/>
        </p:nvSpPr>
        <p:spPr>
          <a:xfrm>
            <a:off x="10957958" y="3783866"/>
            <a:ext cx="61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&lt;/h2&gt;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A8FFDC-B73C-BE4E-90C6-0ABB1CB41731}"/>
              </a:ext>
            </a:extLst>
          </p:cNvPr>
          <p:cNvSpPr/>
          <p:nvPr/>
        </p:nvSpPr>
        <p:spPr>
          <a:xfrm>
            <a:off x="7280943" y="4783453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ul</a:t>
            </a:r>
            <a:r>
              <a:rPr lang="pt-BR" sz="1400" dirty="0"/>
              <a:t>&gt;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034124-0AF3-7244-A20D-ADBCB11DFF38}"/>
              </a:ext>
            </a:extLst>
          </p:cNvPr>
          <p:cNvSpPr/>
          <p:nvPr/>
        </p:nvSpPr>
        <p:spPr>
          <a:xfrm>
            <a:off x="7324619" y="5503097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&lt;/</a:t>
            </a:r>
            <a:r>
              <a:rPr lang="pt-BR" sz="1400" dirty="0" err="1"/>
              <a:t>ul</a:t>
            </a:r>
            <a:r>
              <a:rPr lang="pt-BR" sz="1400" dirty="0"/>
              <a:t>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7BB815-FA2E-3340-97E9-8605E8909DF3}"/>
              </a:ext>
            </a:extLst>
          </p:cNvPr>
          <p:cNvSpPr/>
          <p:nvPr/>
        </p:nvSpPr>
        <p:spPr>
          <a:xfrm>
            <a:off x="7571386" y="5056224"/>
            <a:ext cx="3550205" cy="2214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&lt;li&gt; ......                                                                                   &lt;/li&gt;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C20FE5-F15D-C645-A599-AB9B316161E0}"/>
              </a:ext>
            </a:extLst>
          </p:cNvPr>
          <p:cNvSpPr/>
          <p:nvPr/>
        </p:nvSpPr>
        <p:spPr>
          <a:xfrm>
            <a:off x="7571386" y="5319098"/>
            <a:ext cx="3550205" cy="204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&lt;li&gt; ......                                                                           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93155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2492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No </a:t>
            </a:r>
            <a:r>
              <a:rPr lang="en-US" sz="2000" dirty="0" err="1"/>
              <a:t>exemplo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pode</a:t>
            </a:r>
            <a:r>
              <a:rPr lang="en-US" sz="2000" dirty="0"/>
              <a:t>-se </a:t>
            </a:r>
            <a:r>
              <a:rPr lang="en-US" sz="2000" dirty="0" err="1"/>
              <a:t>ver</a:t>
            </a:r>
            <a:r>
              <a:rPr lang="en-US" sz="2000" dirty="0"/>
              <a:t> um </a:t>
            </a:r>
            <a:r>
              <a:rPr lang="en-US" sz="2000" dirty="0" err="1"/>
              <a:t>parágrafo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82A75"/>
                </a:solidFill>
              </a:rPr>
              <a:t>&lt;p&gt;</a:t>
            </a:r>
            <a:r>
              <a:rPr lang="en-US" sz="2000" dirty="0"/>
              <a:t>):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Hierarquia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73625-2759-9C4C-8401-6A534D092772}"/>
              </a:ext>
            </a:extLst>
          </p:cNvPr>
          <p:cNvSpPr/>
          <p:nvPr/>
        </p:nvSpPr>
        <p:spPr>
          <a:xfrm>
            <a:off x="2374490" y="2050961"/>
            <a:ext cx="744302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b="0" dirty="0">
                <a:solidFill>
                  <a:srgbClr val="F92672"/>
                </a:solidFill>
                <a:effectLst/>
              </a:rPr>
              <a:t>&lt;p&gt;</a:t>
            </a:r>
            <a:r>
              <a:rPr lang="en-US" dirty="0"/>
              <a:t> </a:t>
            </a:r>
          </a:p>
          <a:p>
            <a:pPr marL="223838" fontAlgn="base"/>
            <a:r>
              <a:rPr lang="en-US" dirty="0" err="1"/>
              <a:t>Senhor</a:t>
            </a:r>
            <a:r>
              <a:rPr lang="en-US" dirty="0"/>
              <a:t> </a:t>
            </a:r>
            <a:r>
              <a:rPr lang="en-US" b="0" dirty="0">
                <a:solidFill>
                  <a:srgbClr val="F92672"/>
                </a:solidFill>
                <a:effectLst/>
              </a:rPr>
              <a:t>&lt;strong&gt;</a:t>
            </a:r>
            <a:r>
              <a:rPr lang="en-US" dirty="0"/>
              <a:t>Felipe Silva</a:t>
            </a:r>
            <a:r>
              <a:rPr lang="en-US" b="0" dirty="0">
                <a:solidFill>
                  <a:srgbClr val="F92672"/>
                </a:solidFill>
                <a:effectLst/>
              </a:rPr>
              <a:t>&lt;/strong&gt;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disse</a:t>
            </a:r>
            <a:r>
              <a:rPr lang="en-US" dirty="0"/>
              <a:t>:</a:t>
            </a:r>
            <a:r>
              <a:rPr lang="en-US" b="0" dirty="0">
                <a:solidFill>
                  <a:srgbClr val="F92672"/>
                </a:solidFill>
                <a:effectLst/>
              </a:rPr>
              <a:t>&lt;q&gt;</a:t>
            </a:r>
            <a:r>
              <a:rPr lang="en-US" dirty="0"/>
              <a:t>”</a:t>
            </a:r>
            <a:r>
              <a:rPr lang="en-US" dirty="0" err="1"/>
              <a:t>Olá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!"</a:t>
            </a:r>
            <a:r>
              <a:rPr lang="en-US" b="0" dirty="0">
                <a:solidFill>
                  <a:srgbClr val="F92672"/>
                </a:solidFill>
                <a:effectLst/>
              </a:rPr>
              <a:t>&lt;/q&gt;</a:t>
            </a:r>
            <a:r>
              <a:rPr lang="en-US" dirty="0"/>
              <a:t>. </a:t>
            </a:r>
          </a:p>
          <a:p>
            <a:pPr fontAlgn="base"/>
            <a:r>
              <a:rPr lang="en-US" b="0" dirty="0">
                <a:solidFill>
                  <a:srgbClr val="F92672"/>
                </a:solidFill>
                <a:effectLst/>
              </a:rPr>
              <a:t>&lt;/p&gt;</a:t>
            </a: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6808C0-060E-F042-B3F0-69317F17AA16}"/>
              </a:ext>
            </a:extLst>
          </p:cNvPr>
          <p:cNvSpPr txBox="1">
            <a:spLocks/>
          </p:cNvSpPr>
          <p:nvPr/>
        </p:nvSpPr>
        <p:spPr>
          <a:xfrm>
            <a:off x="975851" y="3297253"/>
            <a:ext cx="10515600" cy="249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 err="1"/>
              <a:t>Temos</a:t>
            </a:r>
            <a:r>
              <a:rPr lang="en-US" sz="1800" dirty="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82A75"/>
                </a:solidFill>
              </a:rPr>
              <a:t>&lt;p&gt; </a:t>
            </a:r>
            <a:r>
              <a:rPr lang="en-US" sz="1800" dirty="0"/>
              <a:t>- um </a:t>
            </a:r>
            <a:r>
              <a:rPr lang="en-US" sz="1800" dirty="0" err="1"/>
              <a:t>parágrafo</a:t>
            </a:r>
            <a:endParaRPr lang="en-US" sz="1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82A75"/>
                </a:solidFill>
              </a:rPr>
              <a:t>&lt;strong&gt; </a:t>
            </a:r>
            <a:r>
              <a:rPr lang="en-US" sz="1800" dirty="0"/>
              <a:t>- </a:t>
            </a:r>
            <a:r>
              <a:rPr lang="en-US" sz="1800" i="1" dirty="0"/>
              <a:t>tag</a:t>
            </a:r>
            <a:r>
              <a:rPr lang="en-US" sz="1800" dirty="0"/>
              <a:t> para </a:t>
            </a:r>
            <a:r>
              <a:rPr lang="en-US" sz="1800" dirty="0" err="1"/>
              <a:t>dar</a:t>
            </a:r>
            <a:r>
              <a:rPr lang="en-US" sz="1800" dirty="0"/>
              <a:t>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importância</a:t>
            </a:r>
            <a:r>
              <a:rPr lang="en-US" sz="1800" dirty="0"/>
              <a:t> para o </a:t>
            </a:r>
            <a:r>
              <a:rPr lang="en-US" sz="1800" dirty="0" err="1"/>
              <a:t>termo</a:t>
            </a:r>
            <a:r>
              <a:rPr lang="en-US" sz="1800" dirty="0"/>
              <a:t> Felipe Silva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82A75"/>
                </a:solidFill>
              </a:rPr>
              <a:t>&lt;q&gt; </a:t>
            </a:r>
            <a:r>
              <a:rPr lang="en-US" sz="1800" dirty="0"/>
              <a:t>- </a:t>
            </a:r>
            <a:r>
              <a:rPr lang="en-US" sz="1800" dirty="0" err="1"/>
              <a:t>marca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citação</a:t>
            </a:r>
            <a:r>
              <a:rPr lang="en-US" sz="1800" dirty="0"/>
              <a:t> de Felipe Silva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dirty="0" err="1"/>
              <a:t>Olhando</a:t>
            </a:r>
            <a:r>
              <a:rPr lang="en-US" sz="2000" dirty="0"/>
              <a:t> para </a:t>
            </a:r>
            <a:r>
              <a:rPr lang="en-US" sz="2000" dirty="0" err="1"/>
              <a:t>hierarquia</a:t>
            </a:r>
            <a:r>
              <a:rPr lang="en-US" sz="2000" dirty="0"/>
              <a:t>, </a:t>
            </a:r>
            <a:r>
              <a:rPr lang="en-US" sz="2000" dirty="0" err="1"/>
              <a:t>temos</a:t>
            </a:r>
            <a:r>
              <a:rPr lang="en-US" sz="2000" dirty="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82A75"/>
                </a:solidFill>
              </a:rPr>
              <a:t>&lt;p&gt;</a:t>
            </a:r>
            <a:r>
              <a:rPr lang="en-US" sz="1800" dirty="0"/>
              <a:t> -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pai</a:t>
            </a:r>
            <a:r>
              <a:rPr lang="en-US" sz="1800" dirty="0"/>
              <a:t> dos </a:t>
            </a:r>
            <a:r>
              <a:rPr lang="en-US" sz="1800" dirty="0" err="1"/>
              <a:t>elementos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82A75"/>
                </a:solidFill>
              </a:rPr>
              <a:t>&lt;strong&gt; </a:t>
            </a:r>
            <a:r>
              <a:rPr lang="en-US" sz="1800" dirty="0"/>
              <a:t>e </a:t>
            </a:r>
            <a:r>
              <a:rPr lang="en-US" sz="1800" dirty="0">
                <a:solidFill>
                  <a:srgbClr val="F82A75"/>
                </a:solidFill>
              </a:rPr>
              <a:t>&lt;q&gt;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82A75"/>
                </a:solidFill>
              </a:rPr>
              <a:t>&lt;strong&gt; </a:t>
            </a:r>
            <a:r>
              <a:rPr lang="en-US" sz="1800" dirty="0"/>
              <a:t>e </a:t>
            </a:r>
            <a:r>
              <a:rPr lang="en-US" sz="1800" dirty="0">
                <a:solidFill>
                  <a:srgbClr val="F82A75"/>
                </a:solidFill>
              </a:rPr>
              <a:t>&lt;q&gt;</a:t>
            </a:r>
            <a:r>
              <a:rPr lang="en-US" sz="1800" dirty="0"/>
              <a:t> -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elementos</a:t>
            </a:r>
            <a:r>
              <a:rPr lang="en-US" sz="1800" dirty="0"/>
              <a:t> </a:t>
            </a:r>
            <a:r>
              <a:rPr lang="en-US" sz="1800" dirty="0" err="1"/>
              <a:t>filhos</a:t>
            </a:r>
            <a:r>
              <a:rPr lang="en-US" sz="1800" dirty="0"/>
              <a:t> de </a:t>
            </a:r>
            <a:r>
              <a:rPr lang="en-US" sz="1800" dirty="0">
                <a:solidFill>
                  <a:srgbClr val="F82A75"/>
                </a:solidFill>
              </a:rPr>
              <a:t>&lt;p&gt;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82A75"/>
                </a:solidFill>
              </a:rPr>
              <a:t>&lt;strong&gt; </a:t>
            </a:r>
            <a:r>
              <a:rPr lang="en-US" sz="1800" dirty="0"/>
              <a:t>e </a:t>
            </a:r>
            <a:r>
              <a:rPr lang="en-US" sz="1800" dirty="0">
                <a:solidFill>
                  <a:srgbClr val="F82A75"/>
                </a:solidFill>
              </a:rPr>
              <a:t>&lt;q&gt;</a:t>
            </a:r>
            <a:r>
              <a:rPr lang="en-US" sz="1800" dirty="0"/>
              <a:t> -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elementos</a:t>
            </a:r>
            <a:r>
              <a:rPr lang="en-US" sz="1800" dirty="0"/>
              <a:t> </a:t>
            </a:r>
            <a:r>
              <a:rPr lang="en-US" sz="1800" dirty="0" err="1"/>
              <a:t>irmãos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92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Um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filho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fechado</a:t>
            </a:r>
            <a:r>
              <a:rPr lang="en-US" sz="2000" dirty="0"/>
              <a:t> antes da </a:t>
            </a:r>
            <a:r>
              <a:rPr lang="en-US" sz="2000" i="1" dirty="0"/>
              <a:t>tag </a:t>
            </a:r>
            <a:r>
              <a:rPr lang="en-US" sz="2000" dirty="0" err="1"/>
              <a:t>pai</a:t>
            </a:r>
            <a:r>
              <a:rPr lang="en-US" sz="20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O </a:t>
            </a:r>
            <a:r>
              <a:rPr lang="en-US" sz="2000" dirty="0" err="1"/>
              <a:t>exemplo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b="1" dirty="0" err="1"/>
              <a:t>código</a:t>
            </a:r>
            <a:r>
              <a:rPr lang="en-US" sz="2000" b="1" dirty="0"/>
              <a:t> </a:t>
            </a:r>
            <a:r>
              <a:rPr lang="en-US" sz="2000" b="1" dirty="0" err="1"/>
              <a:t>inválido</a:t>
            </a:r>
            <a:r>
              <a:rPr lang="en-US" sz="2000" dirty="0"/>
              <a:t>, </a:t>
            </a:r>
            <a:r>
              <a:rPr lang="en-US" sz="2000" dirty="0" err="1"/>
              <a:t>pois</a:t>
            </a:r>
            <a:r>
              <a:rPr lang="en-US" sz="2000" dirty="0"/>
              <a:t> a </a:t>
            </a:r>
            <a:r>
              <a:rPr lang="en-US" sz="2000" i="1" dirty="0"/>
              <a:t>tag </a:t>
            </a:r>
            <a:r>
              <a:rPr lang="en-US" sz="2000" dirty="0">
                <a:solidFill>
                  <a:srgbClr val="F82A75"/>
                </a:solidFill>
              </a:rPr>
              <a:t>&lt;strong&gt;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aberta</a:t>
            </a:r>
            <a:r>
              <a:rPr lang="en-US" sz="2000" dirty="0"/>
              <a:t> </a:t>
            </a:r>
            <a:r>
              <a:rPr lang="en-US" sz="2000" dirty="0" err="1"/>
              <a:t>depois</a:t>
            </a:r>
            <a:r>
              <a:rPr lang="en-US" sz="2000" dirty="0"/>
              <a:t> de </a:t>
            </a:r>
            <a:r>
              <a:rPr lang="en-US" sz="2000" dirty="0">
                <a:solidFill>
                  <a:srgbClr val="F82A75"/>
                </a:solidFill>
              </a:rPr>
              <a:t>&lt;p&gt;</a:t>
            </a:r>
            <a:r>
              <a:rPr lang="en-US" sz="2000" dirty="0"/>
              <a:t>, </a:t>
            </a:r>
            <a:r>
              <a:rPr lang="en-US" sz="2000" dirty="0" err="1"/>
              <a:t>porém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fechada</a:t>
            </a:r>
            <a:r>
              <a:rPr lang="en-US" sz="2000" dirty="0"/>
              <a:t> </a:t>
            </a:r>
            <a:r>
              <a:rPr lang="en-US" sz="2000" dirty="0" err="1"/>
              <a:t>depois</a:t>
            </a:r>
            <a:r>
              <a:rPr lang="en-US" sz="2000" dirty="0"/>
              <a:t> de </a:t>
            </a:r>
            <a:r>
              <a:rPr lang="en-US" sz="2000" dirty="0">
                <a:solidFill>
                  <a:srgbClr val="F82A75"/>
                </a:solidFill>
              </a:rPr>
              <a:t>&lt;/p&gt;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Hierarquia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73625-2759-9C4C-8401-6A534D092772}"/>
              </a:ext>
            </a:extLst>
          </p:cNvPr>
          <p:cNvSpPr/>
          <p:nvPr/>
        </p:nvSpPr>
        <p:spPr>
          <a:xfrm>
            <a:off x="2718618" y="2810314"/>
            <a:ext cx="583544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b="0" dirty="0">
                <a:solidFill>
                  <a:srgbClr val="F92672"/>
                </a:solidFill>
                <a:effectLst/>
              </a:rPr>
              <a:t>&lt;p&gt;</a:t>
            </a:r>
            <a:r>
              <a:rPr lang="en-US" dirty="0"/>
              <a:t> </a:t>
            </a:r>
          </a:p>
          <a:p>
            <a:pPr marL="223838" fontAlgn="base"/>
            <a:r>
              <a:rPr lang="en-US" dirty="0" err="1"/>
              <a:t>Senhor</a:t>
            </a:r>
            <a:r>
              <a:rPr lang="en-US" dirty="0"/>
              <a:t> </a:t>
            </a:r>
            <a:r>
              <a:rPr lang="en-US" b="0" dirty="0">
                <a:solidFill>
                  <a:srgbClr val="F92672"/>
                </a:solidFill>
                <a:effectLst/>
              </a:rPr>
              <a:t>&lt;strong&gt;</a:t>
            </a:r>
            <a:r>
              <a:rPr lang="en-US" dirty="0"/>
              <a:t>Felipe Silva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disse</a:t>
            </a:r>
            <a:r>
              <a:rPr lang="en-US" dirty="0"/>
              <a:t>:”</a:t>
            </a:r>
            <a:r>
              <a:rPr lang="en-US" dirty="0" err="1"/>
              <a:t>Olá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!"</a:t>
            </a:r>
          </a:p>
          <a:p>
            <a:pPr fontAlgn="base"/>
            <a:r>
              <a:rPr lang="en-US" b="0" dirty="0">
                <a:solidFill>
                  <a:srgbClr val="F92672"/>
                </a:solidFill>
                <a:effectLst/>
              </a:rPr>
              <a:t>&lt;/p&gt; &lt;/strong&gt;</a:t>
            </a:r>
            <a:b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6808C0-060E-F042-B3F0-69317F17AA16}"/>
              </a:ext>
            </a:extLst>
          </p:cNvPr>
          <p:cNvSpPr txBox="1">
            <a:spLocks/>
          </p:cNvSpPr>
          <p:nvPr/>
        </p:nvSpPr>
        <p:spPr>
          <a:xfrm>
            <a:off x="975851" y="3297253"/>
            <a:ext cx="10515600" cy="74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000" dirty="0">
              <a:solidFill>
                <a:srgbClr val="F82A75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4DF89F-9E82-714F-95D5-5C0FEE9A05D1}"/>
              </a:ext>
            </a:extLst>
          </p:cNvPr>
          <p:cNvSpPr/>
          <p:nvPr/>
        </p:nvSpPr>
        <p:spPr>
          <a:xfrm>
            <a:off x="3215148" y="3359475"/>
            <a:ext cx="1071716" cy="33745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DC4D9-6718-3848-97A6-F5D25C38EEFB}"/>
              </a:ext>
            </a:extLst>
          </p:cNvPr>
          <p:cNvSpPr txBox="1"/>
          <p:nvPr/>
        </p:nvSpPr>
        <p:spPr>
          <a:xfrm>
            <a:off x="4751099" y="3663166"/>
            <a:ext cx="88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Errado!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BE014C-EB53-ED4E-89D4-33B781F8E5A5}"/>
              </a:ext>
            </a:extLst>
          </p:cNvPr>
          <p:cNvCxnSpPr>
            <a:cxnSpLocks/>
          </p:cNvCxnSpPr>
          <p:nvPr/>
        </p:nvCxnSpPr>
        <p:spPr>
          <a:xfrm flipH="1" flipV="1">
            <a:off x="4230329" y="3690940"/>
            <a:ext cx="553065" cy="1539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B4EC5-AA4D-AF4F-8FC1-4671DC8BCBE9}"/>
              </a:ext>
            </a:extLst>
          </p:cNvPr>
          <p:cNvSpPr/>
          <p:nvPr/>
        </p:nvSpPr>
        <p:spPr>
          <a:xfrm>
            <a:off x="3121740" y="5119206"/>
            <a:ext cx="583544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b="0" dirty="0">
                <a:solidFill>
                  <a:srgbClr val="F92672"/>
                </a:solidFill>
                <a:effectLst/>
              </a:rPr>
              <a:t>&lt;p&gt;</a:t>
            </a:r>
            <a:r>
              <a:rPr lang="en-US" dirty="0"/>
              <a:t> </a:t>
            </a:r>
          </a:p>
          <a:p>
            <a:pPr marL="223838" fontAlgn="base"/>
            <a:r>
              <a:rPr lang="en-US" dirty="0" err="1"/>
              <a:t>Senhor</a:t>
            </a:r>
            <a:r>
              <a:rPr lang="en-US" dirty="0"/>
              <a:t> </a:t>
            </a:r>
            <a:r>
              <a:rPr lang="en-US" b="0" dirty="0">
                <a:solidFill>
                  <a:srgbClr val="F92672"/>
                </a:solidFill>
                <a:effectLst/>
              </a:rPr>
              <a:t>&lt;strong&gt;</a:t>
            </a:r>
            <a:r>
              <a:rPr lang="en-US" dirty="0"/>
              <a:t>Felipe Silva</a:t>
            </a:r>
            <a:r>
              <a:rPr lang="en-US" b="0" dirty="0">
                <a:solidFill>
                  <a:srgbClr val="F92672"/>
                </a:solidFill>
                <a:effectLst/>
              </a:rPr>
              <a:t> &lt;/strong&gt;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disse</a:t>
            </a:r>
            <a:r>
              <a:rPr lang="en-US" dirty="0"/>
              <a:t>:”</a:t>
            </a:r>
            <a:r>
              <a:rPr lang="en-US" dirty="0" err="1"/>
              <a:t>Olá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!"</a:t>
            </a:r>
          </a:p>
          <a:p>
            <a:pPr fontAlgn="base"/>
            <a:r>
              <a:rPr lang="en-US" b="0" dirty="0">
                <a:solidFill>
                  <a:srgbClr val="F92672"/>
                </a:solidFill>
                <a:effectLst/>
              </a:rPr>
              <a:t>&lt;/p&gt;</a:t>
            </a: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F2C29-D1C9-D744-A532-D58EC9923276}"/>
              </a:ext>
            </a:extLst>
          </p:cNvPr>
          <p:cNvSpPr/>
          <p:nvPr/>
        </p:nvSpPr>
        <p:spPr>
          <a:xfrm>
            <a:off x="5926393" y="5406410"/>
            <a:ext cx="1071716" cy="33745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AEC64-483B-144C-AD6F-CFA732CAEDBD}"/>
              </a:ext>
            </a:extLst>
          </p:cNvPr>
          <p:cNvSpPr txBox="1"/>
          <p:nvPr/>
        </p:nvSpPr>
        <p:spPr>
          <a:xfrm>
            <a:off x="6998109" y="5797147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Correto!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8A609-426B-404C-B98F-4088B7CB2908}"/>
              </a:ext>
            </a:extLst>
          </p:cNvPr>
          <p:cNvCxnSpPr>
            <a:cxnSpLocks/>
          </p:cNvCxnSpPr>
          <p:nvPr/>
        </p:nvCxnSpPr>
        <p:spPr>
          <a:xfrm flipH="1" flipV="1">
            <a:off x="6494204" y="5779906"/>
            <a:ext cx="553065" cy="1539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4D30602-4314-7D47-AD63-48D05175ACF0}"/>
              </a:ext>
            </a:extLst>
          </p:cNvPr>
          <p:cNvSpPr txBox="1">
            <a:spLocks/>
          </p:cNvSpPr>
          <p:nvPr/>
        </p:nvSpPr>
        <p:spPr>
          <a:xfrm>
            <a:off x="897193" y="4527997"/>
            <a:ext cx="10515600" cy="56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Para </a:t>
            </a:r>
            <a:r>
              <a:rPr lang="en-US" sz="2000" dirty="0" err="1"/>
              <a:t>corrigir</a:t>
            </a:r>
            <a:r>
              <a:rPr lang="en-US" sz="2000" dirty="0"/>
              <a:t> o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acima</a:t>
            </a:r>
            <a:r>
              <a:rPr lang="en-US" sz="2000" dirty="0"/>
              <a:t>, o </a:t>
            </a:r>
            <a:r>
              <a:rPr lang="en-US" sz="2000" dirty="0" err="1"/>
              <a:t>fechamento</a:t>
            </a:r>
            <a:r>
              <a:rPr lang="en-US" sz="2000" dirty="0"/>
              <a:t> da </a:t>
            </a:r>
            <a:r>
              <a:rPr lang="en-US" sz="2000" i="1" dirty="0"/>
              <a:t>tag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82A75"/>
                </a:solidFill>
              </a:rPr>
              <a:t>&lt;strong&gt;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estar</a:t>
            </a:r>
            <a:r>
              <a:rPr lang="en-US" sz="2000" dirty="0"/>
              <a:t> antes do </a:t>
            </a:r>
            <a:r>
              <a:rPr lang="en-US" sz="2000" dirty="0" err="1"/>
              <a:t>fim</a:t>
            </a:r>
            <a:r>
              <a:rPr lang="en-US" sz="2000" dirty="0"/>
              <a:t> da </a:t>
            </a:r>
            <a:r>
              <a:rPr lang="en-US" sz="2000" i="1" dirty="0"/>
              <a:t>tag </a:t>
            </a:r>
            <a:r>
              <a:rPr lang="en-US" sz="2000" dirty="0">
                <a:solidFill>
                  <a:srgbClr val="F82A75"/>
                </a:solidFill>
              </a:rPr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100230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err="1"/>
              <a:t>Elementos</a:t>
            </a:r>
            <a:r>
              <a:rPr lang="en-US" sz="2000" b="1" dirty="0"/>
              <a:t> </a:t>
            </a:r>
            <a:r>
              <a:rPr lang="en-US" sz="2000" b="1" dirty="0" err="1"/>
              <a:t>filhos</a:t>
            </a:r>
            <a:r>
              <a:rPr lang="en-US" sz="2000" b="1" dirty="0"/>
              <a:t> </a:t>
            </a:r>
            <a:r>
              <a:rPr lang="en-US" sz="2000" b="1" dirty="0" err="1"/>
              <a:t>podem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dentro</a:t>
            </a:r>
            <a:r>
              <a:rPr lang="en-US" sz="2000" b="1" dirty="0"/>
              <a:t> de </a:t>
            </a:r>
            <a:r>
              <a:rPr lang="en-US" sz="2000" b="1" dirty="0" err="1"/>
              <a:t>sí</a:t>
            </a:r>
            <a:r>
              <a:rPr lang="en-US" sz="2000" b="1" dirty="0"/>
              <a:t> outros </a:t>
            </a:r>
            <a:r>
              <a:rPr lang="en-US" sz="2000" b="1" dirty="0" err="1"/>
              <a:t>elementos</a:t>
            </a:r>
            <a:r>
              <a:rPr lang="en-US" sz="2000" b="1" dirty="0"/>
              <a:t> </a:t>
            </a:r>
            <a:r>
              <a:rPr lang="en-US" sz="2000" b="1" dirty="0" err="1"/>
              <a:t>filhos</a:t>
            </a:r>
            <a:r>
              <a:rPr lang="en-US" sz="2000" dirty="0"/>
              <a:t>, logo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b="1" dirty="0" err="1"/>
              <a:t>estrutura</a:t>
            </a:r>
            <a:r>
              <a:rPr lang="en-US" sz="2000" b="1" dirty="0"/>
              <a:t> </a:t>
            </a:r>
            <a:r>
              <a:rPr lang="en-US" sz="2000" b="1" dirty="0" err="1"/>
              <a:t>hierárquia</a:t>
            </a:r>
            <a:r>
              <a:rPr lang="en-US" sz="2000" b="1" dirty="0"/>
              <a:t> </a:t>
            </a:r>
            <a:r>
              <a:rPr lang="en-US" sz="2000" b="1" dirty="0" err="1"/>
              <a:t>profunda</a:t>
            </a:r>
            <a:r>
              <a:rPr lang="en-US" sz="2000" b="1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um </a:t>
            </a:r>
            <a:r>
              <a:rPr lang="en-US" sz="2000" dirty="0" err="1"/>
              <a:t>documento</a:t>
            </a:r>
            <a:r>
              <a:rPr lang="en-US" sz="2000" dirty="0"/>
              <a:t> HTML.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Profundidade</a:t>
            </a:r>
            <a:r>
              <a:rPr lang="en-US" b="1" dirty="0"/>
              <a:t> de </a:t>
            </a:r>
            <a:r>
              <a:rPr lang="en-US" b="1" dirty="0" err="1"/>
              <a:t>hierarquia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F73E8-8F88-DA40-AD7D-ABB4A0ED3729}"/>
              </a:ext>
            </a:extLst>
          </p:cNvPr>
          <p:cNvSpPr/>
          <p:nvPr/>
        </p:nvSpPr>
        <p:spPr>
          <a:xfrm>
            <a:off x="1344560" y="2464646"/>
            <a:ext cx="987650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base"/>
            <a:r>
              <a:rPr lang="en-US" sz="1600" b="0" dirty="0">
                <a:solidFill>
                  <a:srgbClr val="F92672"/>
                </a:solidFill>
                <a:effectLst/>
                <a:latin typeface="Courier" pitchFamily="2" charset="0"/>
              </a:rPr>
              <a:t>&lt;div&gt;</a:t>
            </a:r>
            <a:r>
              <a:rPr lang="en-US" sz="1600" dirty="0">
                <a:latin typeface="Courier" pitchFamily="2" charset="0"/>
              </a:rPr>
              <a:t> </a:t>
            </a:r>
          </a:p>
          <a:p>
            <a:pPr fontAlgn="base"/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dirty="0">
                <a:solidFill>
                  <a:srgbClr val="F82A75"/>
                </a:solidFill>
                <a:latin typeface="Courier" pitchFamily="2" charset="0"/>
              </a:rPr>
              <a:t>&lt;h1&gt;</a:t>
            </a:r>
            <a:r>
              <a:rPr lang="en-US" sz="1600" dirty="0" err="1">
                <a:latin typeface="Courier" pitchFamily="2" charset="0"/>
              </a:rPr>
              <a:t>Citações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famosas</a:t>
            </a:r>
            <a:r>
              <a:rPr lang="en-US" sz="1600" dirty="0">
                <a:latin typeface="Courier" pitchFamily="2" charset="0"/>
              </a:rPr>
              <a:t> de </a:t>
            </a:r>
            <a:r>
              <a:rPr lang="en-US" sz="1600" dirty="0" err="1">
                <a:latin typeface="Courier" pitchFamily="2" charset="0"/>
              </a:rPr>
              <a:t>jogadores</a:t>
            </a:r>
            <a:r>
              <a:rPr lang="en-US" sz="1600" dirty="0">
                <a:solidFill>
                  <a:srgbClr val="F82A75"/>
                </a:solidFill>
                <a:latin typeface="Courier" pitchFamily="2" charset="0"/>
              </a:rPr>
              <a:t>&lt;/h1&gt;</a:t>
            </a:r>
          </a:p>
          <a:p>
            <a:pPr fontAlgn="base"/>
            <a:endParaRPr lang="en-US" sz="1600" b="0" i="0" dirty="0">
              <a:solidFill>
                <a:srgbClr val="F82A75"/>
              </a:solidFill>
              <a:effectLst/>
              <a:latin typeface="Courier" pitchFamily="2" charset="0"/>
            </a:endParaRPr>
          </a:p>
          <a:p>
            <a:pPr fontAlgn="base"/>
            <a:r>
              <a:rPr lang="en-US" sz="1600" b="0" i="0" dirty="0">
                <a:solidFill>
                  <a:srgbClr val="F82A75"/>
                </a:solidFill>
                <a:effectLst/>
                <a:latin typeface="Courier" pitchFamily="2" charset="0"/>
              </a:rPr>
              <a:t> 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&lt;p&gt;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" pitchFamily="2" charset="0"/>
              </a:rPr>
              <a:t> </a:t>
            </a:r>
            <a:r>
              <a:rPr lang="en-US" sz="1600" b="0" i="0" dirty="0">
                <a:effectLst/>
                <a:latin typeface="Courier" pitchFamily="2" charset="0"/>
              </a:rPr>
              <a:t>Sir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" pitchFamily="2" charset="0"/>
              </a:rPr>
              <a:t>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&lt;strong&gt;</a:t>
            </a:r>
            <a:r>
              <a:rPr lang="en-US" sz="1600" b="0" i="0" dirty="0">
                <a:effectLst/>
                <a:latin typeface="Courier" pitchFamily="2" charset="0"/>
              </a:rPr>
              <a:t>Alex Ferguson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&lt;/strong</a:t>
            </a:r>
            <a:r>
              <a:rPr lang="en-US" sz="1600" b="0" i="0" dirty="0">
                <a:effectLst/>
                <a:latin typeface="Courier" pitchFamily="2" charset="0"/>
              </a:rPr>
              <a:t>&gt; once said about </a:t>
            </a:r>
            <a:r>
              <a:rPr lang="en-US" sz="1600" b="0" i="0" dirty="0" err="1">
                <a:effectLst/>
                <a:latin typeface="Courier" pitchFamily="2" charset="0"/>
              </a:rPr>
              <a:t>Filipo</a:t>
            </a:r>
            <a:r>
              <a:rPr lang="en-US" sz="1600" b="0" i="0" dirty="0">
                <a:effectLst/>
                <a:latin typeface="Courier" pitchFamily="2" charset="0"/>
              </a:rPr>
              <a:t> </a:t>
            </a:r>
            <a:r>
              <a:rPr lang="en-US" sz="1600" b="0" i="0" dirty="0" err="1">
                <a:effectLst/>
                <a:latin typeface="Courier" pitchFamily="2" charset="0"/>
              </a:rPr>
              <a:t>Inzaghi</a:t>
            </a:r>
            <a:r>
              <a:rPr lang="en-US" sz="1600" b="0" i="0" dirty="0">
                <a:effectLst/>
                <a:latin typeface="Courier" pitchFamily="2" charset="0"/>
              </a:rPr>
              <a:t>: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&lt;q&gt;</a:t>
            </a:r>
            <a:r>
              <a:rPr lang="en-US" sz="1600" b="0" i="0" dirty="0">
                <a:effectLst/>
                <a:latin typeface="Courier" pitchFamily="2" charset="0"/>
              </a:rPr>
              <a:t>"That lad must have been born offside"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&lt;/q&gt;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" pitchFamily="2" charset="0"/>
              </a:rPr>
              <a:t> </a:t>
            </a:r>
          </a:p>
          <a:p>
            <a:pPr fontAlgn="base"/>
            <a:r>
              <a:rPr lang="en-US" sz="1600" dirty="0">
                <a:solidFill>
                  <a:srgbClr val="FFFFFF"/>
                </a:solidFill>
                <a:latin typeface="Courier" pitchFamily="2" charset="0"/>
              </a:rPr>
              <a:t> 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&lt;/p&gt;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" pitchFamily="2" charset="0"/>
              </a:rPr>
              <a:t> </a:t>
            </a:r>
          </a:p>
          <a:p>
            <a:pPr fontAlgn="base"/>
            <a:endParaRPr lang="en-US" sz="1600" dirty="0">
              <a:solidFill>
                <a:srgbClr val="FFFFFF"/>
              </a:solidFill>
              <a:latin typeface="Courier" pitchFamily="2" charset="0"/>
            </a:endParaRPr>
          </a:p>
          <a:p>
            <a:pPr fontAlgn="base"/>
            <a:r>
              <a:rPr lang="en-US" sz="1600" dirty="0">
                <a:solidFill>
                  <a:srgbClr val="FFFFFF"/>
                </a:solidFill>
                <a:latin typeface="Courier" pitchFamily="2" charset="0"/>
              </a:rPr>
              <a:t> 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&lt;p&gt;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" pitchFamily="2" charset="0"/>
              </a:rPr>
              <a:t> </a:t>
            </a:r>
            <a:r>
              <a:rPr lang="en-US" sz="1600" b="0" i="0" dirty="0">
                <a:effectLst/>
                <a:latin typeface="Courier" pitchFamily="2" charset="0"/>
              </a:rPr>
              <a:t>When criticized by John Carew,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&lt;strong&gt;</a:t>
            </a:r>
            <a:r>
              <a:rPr lang="en-US" sz="1600" b="0" i="0" dirty="0">
                <a:effectLst/>
                <a:latin typeface="Courier" pitchFamily="2" charset="0"/>
              </a:rPr>
              <a:t>Zlatan </a:t>
            </a:r>
            <a:r>
              <a:rPr lang="en-US" sz="1600" b="0" i="0" dirty="0" err="1">
                <a:effectLst/>
                <a:latin typeface="Courier" pitchFamily="2" charset="0"/>
              </a:rPr>
              <a:t>Ibrahimovic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&lt;/strong&gt;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" pitchFamily="2" charset="0"/>
              </a:rPr>
              <a:t> </a:t>
            </a:r>
            <a:r>
              <a:rPr lang="en-US" sz="1600" b="0" i="0" dirty="0">
                <a:effectLst/>
                <a:latin typeface="Courier" pitchFamily="2" charset="0"/>
              </a:rPr>
              <a:t>replied: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" pitchFamily="2" charset="0"/>
              </a:rPr>
              <a:t>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&lt;q&gt;</a:t>
            </a:r>
            <a:r>
              <a:rPr lang="en-US" sz="1600" b="0" i="0" dirty="0">
                <a:effectLst/>
                <a:latin typeface="Courier" pitchFamily="2" charset="0"/>
              </a:rPr>
              <a:t>"What Carew does with a football, I can do with an orange"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&lt;/q&gt;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" pitchFamily="2" charset="0"/>
              </a:rPr>
              <a:t> </a:t>
            </a:r>
          </a:p>
          <a:p>
            <a:pPr fontAlgn="base"/>
            <a:r>
              <a:rPr lang="en-US" sz="1600" dirty="0">
                <a:solidFill>
                  <a:srgbClr val="FFFFFF"/>
                </a:solidFill>
                <a:latin typeface="Courier" pitchFamily="2" charset="0"/>
              </a:rPr>
              <a:t> 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&lt;/p&gt;</a:t>
            </a:r>
          </a:p>
          <a:p>
            <a:pPr fontAlgn="base"/>
            <a:r>
              <a:rPr lang="en-US" sz="1600" b="0" i="0" dirty="0">
                <a:solidFill>
                  <a:srgbClr val="FFFFFF"/>
                </a:solidFill>
                <a:effectLst/>
                <a:latin typeface="Courier" pitchFamily="2" charset="0"/>
              </a:rPr>
              <a:t> </a:t>
            </a:r>
          </a:p>
          <a:p>
            <a:pPr fontAlgn="base"/>
            <a:r>
              <a:rPr lang="en-US" sz="1600" dirty="0">
                <a:solidFill>
                  <a:srgbClr val="FFFFFF"/>
                </a:solidFill>
                <a:latin typeface="Courier" pitchFamily="2" charset="0"/>
              </a:rPr>
              <a:t> 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&lt;p&gt; &lt;strong&gt; </a:t>
            </a:r>
            <a:r>
              <a:rPr lang="en-US" sz="1600" b="0" i="0" dirty="0">
                <a:effectLst/>
                <a:latin typeface="Courier" pitchFamily="2" charset="0"/>
              </a:rPr>
              <a:t>Joe said: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&lt;/strong&gt; </a:t>
            </a:r>
            <a:r>
              <a:rPr lang="en-US" sz="1600" b="0" i="0" dirty="0">
                <a:effectLst/>
                <a:latin typeface="Courier" pitchFamily="2" charset="0"/>
              </a:rPr>
              <a:t>where do you go?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&lt;/p&gt;</a:t>
            </a:r>
            <a:endParaRPr lang="en-US" sz="1600" b="0" i="0" dirty="0">
              <a:effectLst/>
              <a:latin typeface="Courier" pitchFamily="2" charset="0"/>
            </a:endParaRPr>
          </a:p>
          <a:p>
            <a:pPr fontAlgn="base"/>
            <a:r>
              <a:rPr lang="en-US" sz="1600" dirty="0">
                <a:solidFill>
                  <a:srgbClr val="F92672"/>
                </a:solidFill>
                <a:latin typeface="Courier" pitchFamily="2" charset="0"/>
              </a:rPr>
              <a:t>  </a:t>
            </a:r>
            <a:r>
              <a:rPr lang="en-US" sz="1600" b="0" i="0" dirty="0">
                <a:solidFill>
                  <a:srgbClr val="F92672"/>
                </a:solidFill>
                <a:effectLst/>
                <a:latin typeface="Courier" pitchFamily="2" charset="0"/>
              </a:rPr>
              <a:t>&lt;/p&gt;</a:t>
            </a:r>
            <a:endParaRPr lang="en-US" sz="1600" dirty="0">
              <a:solidFill>
                <a:srgbClr val="F82A75"/>
              </a:solidFill>
              <a:latin typeface="Courier" pitchFamily="2" charset="0"/>
            </a:endParaRPr>
          </a:p>
          <a:p>
            <a:pPr fontAlgn="base"/>
            <a:r>
              <a:rPr lang="en-US" sz="1600" b="0" dirty="0">
                <a:solidFill>
                  <a:srgbClr val="F92672"/>
                </a:solidFill>
                <a:effectLst/>
                <a:latin typeface="Courier" pitchFamily="2" charset="0"/>
              </a:rPr>
              <a:t>&lt;/div&gt;</a:t>
            </a:r>
            <a:endParaRPr lang="en-US" sz="1600" b="0" i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030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No </a:t>
            </a:r>
            <a:r>
              <a:rPr lang="en-US" sz="2400" dirty="0" err="1"/>
              <a:t>código</a:t>
            </a:r>
            <a:r>
              <a:rPr lang="en-US" sz="2400" dirty="0"/>
              <a:t> do slide anterior: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82A75"/>
                </a:solidFill>
              </a:rPr>
              <a:t>&lt;div&gt;</a:t>
            </a:r>
            <a:r>
              <a:rPr lang="en-US" sz="1800" dirty="0"/>
              <a:t> - </a:t>
            </a:r>
            <a:r>
              <a:rPr lang="en-US" sz="1800" dirty="0" err="1"/>
              <a:t>é</a:t>
            </a:r>
            <a:r>
              <a:rPr lang="en-US" sz="1800" dirty="0"/>
              <a:t> um </a:t>
            </a:r>
            <a:r>
              <a:rPr lang="en-US" sz="1800" dirty="0" err="1"/>
              <a:t>descendente</a:t>
            </a:r>
            <a:r>
              <a:rPr lang="en-US" sz="1800" dirty="0"/>
              <a:t> de outro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pai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82A75"/>
                </a:solidFill>
              </a:rPr>
              <a:t>&lt;div&gt; </a:t>
            </a:r>
            <a:r>
              <a:rPr lang="en-US" sz="1800" dirty="0"/>
              <a:t>-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pai</a:t>
            </a:r>
            <a:r>
              <a:rPr lang="en-US" sz="1800" dirty="0"/>
              <a:t> de </a:t>
            </a:r>
            <a:r>
              <a:rPr lang="en-US" sz="1800" dirty="0">
                <a:solidFill>
                  <a:srgbClr val="F82A75"/>
                </a:solidFill>
              </a:rPr>
              <a:t>&lt;h1&gt;</a:t>
            </a:r>
            <a:r>
              <a:rPr lang="en-US" sz="1800" dirty="0"/>
              <a:t> e 3 </a:t>
            </a:r>
            <a:r>
              <a:rPr lang="en-US" sz="1800" dirty="0">
                <a:solidFill>
                  <a:srgbClr val="F82A75"/>
                </a:solidFill>
              </a:rPr>
              <a:t>&lt;p&gt;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82A75"/>
                </a:solidFill>
              </a:rPr>
              <a:t>&lt;h1&gt; </a:t>
            </a:r>
            <a:r>
              <a:rPr lang="en-US" sz="1800" dirty="0"/>
              <a:t>e 3 </a:t>
            </a:r>
            <a:r>
              <a:rPr lang="en-US" sz="1800" dirty="0">
                <a:solidFill>
                  <a:srgbClr val="F82A75"/>
                </a:solidFill>
              </a:rPr>
              <a:t>&lt;p&gt;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irmãos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82A75"/>
                </a:solidFill>
              </a:rPr>
              <a:t>&lt;p&gt;</a:t>
            </a:r>
            <a:r>
              <a:rPr lang="en-US" sz="1800" dirty="0"/>
              <a:t>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pai</a:t>
            </a:r>
            <a:r>
              <a:rPr lang="en-US" sz="1800" dirty="0"/>
              <a:t> de </a:t>
            </a:r>
            <a:r>
              <a:rPr lang="en-US" sz="1800" dirty="0" err="1"/>
              <a:t>seus</a:t>
            </a:r>
            <a:r>
              <a:rPr lang="en-US" sz="1800" dirty="0"/>
              <a:t> </a:t>
            </a:r>
            <a:r>
              <a:rPr lang="en-US" sz="1800" dirty="0" err="1"/>
              <a:t>respectivos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82A75"/>
                </a:solidFill>
              </a:rPr>
              <a:t>&lt;strong&gt;</a:t>
            </a:r>
            <a:r>
              <a:rPr lang="en-US" sz="1800" dirty="0"/>
              <a:t> e </a:t>
            </a:r>
            <a:r>
              <a:rPr lang="en-US" sz="1800" dirty="0">
                <a:solidFill>
                  <a:srgbClr val="F82A75"/>
                </a:solidFill>
              </a:rPr>
              <a:t>&lt;q&gt;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82A75"/>
                </a:solidFill>
              </a:rPr>
              <a:t>&lt;h1&gt;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82A75"/>
                </a:solidFill>
              </a:rPr>
              <a:t>&lt;p&gt;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82A75"/>
                </a:solidFill>
              </a:rPr>
              <a:t>&lt;strong&gt;</a:t>
            </a:r>
            <a:r>
              <a:rPr lang="en-US" sz="1800" dirty="0"/>
              <a:t> e </a:t>
            </a:r>
            <a:r>
              <a:rPr lang="en-US" sz="1800" dirty="0">
                <a:solidFill>
                  <a:srgbClr val="F82A75"/>
                </a:solidFill>
              </a:rPr>
              <a:t>&lt;p&gt;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descentes</a:t>
            </a:r>
            <a:r>
              <a:rPr lang="en-US" sz="1800" dirty="0"/>
              <a:t> de </a:t>
            </a:r>
            <a:r>
              <a:rPr lang="en-US" sz="1800" dirty="0">
                <a:solidFill>
                  <a:srgbClr val="F82A75"/>
                </a:solidFill>
              </a:rPr>
              <a:t>&lt;div&gt;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Profundidade</a:t>
            </a:r>
            <a:r>
              <a:rPr lang="en-US" b="1" dirty="0"/>
              <a:t> de </a:t>
            </a:r>
            <a:r>
              <a:rPr lang="en-US" b="1" dirty="0" err="1"/>
              <a:t>hierarquia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46A6C-17EB-6E49-9AF6-FC35288874F8}"/>
              </a:ext>
            </a:extLst>
          </p:cNvPr>
          <p:cNvSpPr/>
          <p:nvPr/>
        </p:nvSpPr>
        <p:spPr>
          <a:xfrm>
            <a:off x="8544537" y="1504286"/>
            <a:ext cx="92423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B6CCE2-642A-5041-8B32-485E1BC8FE4A}"/>
              </a:ext>
            </a:extLst>
          </p:cNvPr>
          <p:cNvSpPr/>
          <p:nvPr/>
        </p:nvSpPr>
        <p:spPr>
          <a:xfrm>
            <a:off x="6354101" y="2501799"/>
            <a:ext cx="92423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&lt;h1&gt;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DB3C-A528-4D49-8DB2-0D9D38E95540}"/>
              </a:ext>
            </a:extLst>
          </p:cNvPr>
          <p:cNvSpPr/>
          <p:nvPr/>
        </p:nvSpPr>
        <p:spPr>
          <a:xfrm>
            <a:off x="7838770" y="2504513"/>
            <a:ext cx="92423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p</a:t>
            </a:r>
            <a:r>
              <a:rPr lang="pt-BR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BE1103-49C5-3540-85E9-0BBE2D21B574}"/>
              </a:ext>
            </a:extLst>
          </p:cNvPr>
          <p:cNvSpPr/>
          <p:nvPr/>
        </p:nvSpPr>
        <p:spPr>
          <a:xfrm>
            <a:off x="9318525" y="2501799"/>
            <a:ext cx="92423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p</a:t>
            </a:r>
            <a:r>
              <a:rPr lang="pt-BR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5CFC2-1AFA-804D-932D-5067F130838D}"/>
              </a:ext>
            </a:extLst>
          </p:cNvPr>
          <p:cNvSpPr/>
          <p:nvPr/>
        </p:nvSpPr>
        <p:spPr>
          <a:xfrm>
            <a:off x="10798280" y="2501799"/>
            <a:ext cx="92423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p</a:t>
            </a:r>
            <a:r>
              <a:rPr lang="pt-BR" dirty="0"/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4A6AC-78FD-CC44-8267-04156844B053}"/>
              </a:ext>
            </a:extLst>
          </p:cNvPr>
          <p:cNvSpPr/>
          <p:nvPr/>
        </p:nvSpPr>
        <p:spPr>
          <a:xfrm>
            <a:off x="7611692" y="3362580"/>
            <a:ext cx="822232" cy="25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</a:t>
            </a:r>
            <a:r>
              <a:rPr lang="pt-BR" sz="1400" dirty="0" err="1"/>
              <a:t>strong</a:t>
            </a:r>
            <a:r>
              <a:rPr lang="pt-BR" sz="1400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E597E-7C0C-1846-A97E-8D85D926D051}"/>
              </a:ext>
            </a:extLst>
          </p:cNvPr>
          <p:cNvSpPr/>
          <p:nvPr/>
        </p:nvSpPr>
        <p:spPr>
          <a:xfrm>
            <a:off x="8519350" y="3362580"/>
            <a:ext cx="487303" cy="25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</a:t>
            </a:r>
            <a:r>
              <a:rPr lang="pt-BR" sz="1400" dirty="0" err="1"/>
              <a:t>q</a:t>
            </a:r>
            <a:r>
              <a:rPr lang="pt-BR" sz="1400" dirty="0"/>
              <a:t>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496CD-3D5B-844E-B7F7-4A901E425C40}"/>
              </a:ext>
            </a:extLst>
          </p:cNvPr>
          <p:cNvSpPr/>
          <p:nvPr/>
        </p:nvSpPr>
        <p:spPr>
          <a:xfrm>
            <a:off x="9133542" y="3370863"/>
            <a:ext cx="822232" cy="25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</a:t>
            </a:r>
            <a:r>
              <a:rPr lang="pt-BR" sz="1400" dirty="0" err="1"/>
              <a:t>strong</a:t>
            </a:r>
            <a:r>
              <a:rPr lang="pt-BR" sz="1400" dirty="0"/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6B2C32-2CA8-4041-9F55-B151E4769456}"/>
              </a:ext>
            </a:extLst>
          </p:cNvPr>
          <p:cNvSpPr/>
          <p:nvPr/>
        </p:nvSpPr>
        <p:spPr>
          <a:xfrm>
            <a:off x="10041200" y="3370863"/>
            <a:ext cx="487303" cy="25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</a:t>
            </a:r>
            <a:r>
              <a:rPr lang="pt-BR" sz="1400" dirty="0" err="1"/>
              <a:t>q</a:t>
            </a:r>
            <a:r>
              <a:rPr lang="pt-BR" sz="1400" dirty="0"/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B969E6-D3E1-ED4B-AE96-EA3DAF867F29}"/>
              </a:ext>
            </a:extLst>
          </p:cNvPr>
          <p:cNvSpPr/>
          <p:nvPr/>
        </p:nvSpPr>
        <p:spPr>
          <a:xfrm>
            <a:off x="10849280" y="3370863"/>
            <a:ext cx="822232" cy="25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</a:t>
            </a:r>
            <a:r>
              <a:rPr lang="pt-BR" sz="1400" dirty="0" err="1"/>
              <a:t>strong</a:t>
            </a:r>
            <a:r>
              <a:rPr lang="pt-BR" sz="1400" dirty="0"/>
              <a:t>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1160-F352-3B44-AD66-6522379DE2B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6816217" y="1936905"/>
            <a:ext cx="2190436" cy="564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6C35D0-A9AA-8340-8F14-2D11822D788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8300886" y="1936905"/>
            <a:ext cx="705767" cy="5676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57F6ED-71D6-BD4E-8EE2-A79084B40F1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9006653" y="1936905"/>
            <a:ext cx="773988" cy="564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9C939F-2415-9940-B41A-E685501DEAB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006653" y="1936905"/>
            <a:ext cx="2253743" cy="564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A7C773-516D-CF4F-B693-1A9290C6DFAC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022808" y="2937132"/>
            <a:ext cx="278078" cy="425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53F063-F21B-E24D-9A92-B3ABD1D33F21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8300886" y="2937132"/>
            <a:ext cx="462116" cy="425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CE8F96-811F-6C40-8CE0-22B8BE7FBA14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9544658" y="2934418"/>
            <a:ext cx="235983" cy="4364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57B11D-7A2C-ED41-8255-154C4E876CD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780641" y="2934418"/>
            <a:ext cx="504211" cy="4364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0F0CB1-F1CD-734B-8F8B-3C0D4CA59EF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11260396" y="2934418"/>
            <a:ext cx="0" cy="4364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7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600</Words>
  <Application>Microsoft Macintosh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Source Sans Pro</vt:lpstr>
      <vt:lpstr>Office Theme</vt:lpstr>
      <vt:lpstr>HTML Hierarquia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2022-04-15T13:32:31Z</dcterms:created>
  <dcterms:modified xsi:type="dcterms:W3CDTF">2022-04-16T14:19:31Z</dcterms:modified>
</cp:coreProperties>
</file>