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2"/>
    <p:restoredTop sz="96291"/>
  </p:normalViewPr>
  <p:slideViewPr>
    <p:cSldViewPr snapToGrid="0" snapToObjects="1">
      <p:cViewPr>
        <p:scale>
          <a:sx n="72" d="100"/>
          <a:sy n="72" d="100"/>
        </p:scale>
        <p:origin x="920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67A0-52FF-6946-B7F6-6D1CF6013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A5ABE-CC65-7545-82A1-EFFB1DA50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F6D5-5BAE-EE4F-8C0B-75D221F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2E8A-D1DD-1C4E-888B-7ED2CF08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C304-1F67-AE43-A926-3874433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5D1F-E562-CF4C-A653-DFC8B8BF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1527D-C37E-8B48-8D3A-EDD3692D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2465-CCEF-8541-9BDD-6E09604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4936-6AB0-334D-8855-455521B6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BA31-30F6-374D-A8BC-A10B2EAA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4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6E7E2-57CB-4F4B-A41F-9160E9FC9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DECD6-D062-8B44-A4AE-0A8CC363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770E-CD6A-6347-BAA6-59F285A8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F1C-63BD-D44B-BEE8-A715BC15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DF5E-EB7B-0E4D-9632-08BF09DB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E51D-3040-6743-92F0-DCA2355A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8247-AC1B-1B4D-9499-89BD1069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1227-16D4-5E49-81FC-09C9F7FE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1F51-74FB-3E48-B13E-60FEC15A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87B4-EDDA-B340-9E06-93AFDC40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8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83F6-B612-3546-9B42-4F5110D2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56F4B-4C63-AF4D-88AC-EC6466BF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6D5D-8D96-0B48-ABE3-E70C6275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6DC2-6C02-864A-BD24-4F57045F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9B48-5D49-534F-B302-7E166337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B18E-46AC-894F-A403-F24CDA12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E35C-8354-DE4B-A14E-3CFB63B81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0FD34-A06D-9545-BB45-B4FECD534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240D1-67A8-4242-8EEC-74993371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3A36-850F-144E-B4A9-45AD71DF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6BBF-6806-404D-A761-BE22579B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2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9919-8E38-5D45-95D8-A748749E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53B7-B184-394D-882C-5566E138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11C39-8FF9-1B4C-AD97-DE9DF29D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E692-FB02-B443-BE8D-7B83F0B08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20191-01AD-514E-984C-B3E42020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DFCA7-2534-1244-877E-AA41DE08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7F77A-4F17-8B4E-8DE5-14D7C3DB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DC8A9-623C-D64F-99DA-E5D0A932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16FD-E975-CC46-A3D7-F47E48A8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F2F0B-D1D4-0B49-A039-7027AAF8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596E7-CA20-0043-9993-8E44A3A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6AFD7-6A15-754F-A266-5BBED985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02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EF66B-A96C-7F4A-81E2-89BC6CA8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BB154-DD9D-A348-B061-B43C9122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4D556-C02A-0242-8051-C5FF7D6C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3E88-17EB-BA4F-B7B7-F46800CE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1F40-54B1-1742-96EB-76305955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5EFE4-68F6-D34D-9279-929DE4617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E009-E3D3-634D-A90E-AAC7FFB2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E25C-135F-5C48-B6C6-006CD178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D5449-B98D-1C42-927A-E08A4929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D3E2-9B19-3A44-BD66-F5624B2E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063A2-2EDD-054B-9AD0-03304252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BBA46-A2DB-E642-8D47-24B278A0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C98F-FDFA-3B43-931D-876C13AF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EF3-E0D5-9E49-B6A0-1A6439CB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FA1A-1B8A-0F46-AED5-ED431A74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0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1AB2-C818-884B-833E-83E10430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0FDCA-FE38-574E-871D-B3DEAF6B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39024-466C-6C44-94E6-70CD5E38C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5A53-103A-B240-941B-4372AFB69DD9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D4A6-677A-3F40-A33C-D122AB154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CD57-8829-5742-A1FF-EAECDF906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E124-5C47-A140-9B9C-896704689D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F33-E5DF-5F49-B313-B1164944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2"/>
            <a:ext cx="9144000" cy="2387600"/>
          </a:xfrm>
        </p:spPr>
        <p:txBody>
          <a:bodyPr/>
          <a:lstStyle/>
          <a:p>
            <a:r>
              <a:rPr lang="en-US" b="1" dirty="0"/>
              <a:t>HTML</a:t>
            </a:r>
            <a:br>
              <a:rPr lang="en-US" dirty="0"/>
            </a:br>
            <a:r>
              <a:rPr lang="en-US" sz="3200" i="1" dirty="0"/>
              <a:t>URL e </a:t>
            </a:r>
            <a:r>
              <a:rPr lang="en-US" sz="3200" i="1" dirty="0" err="1"/>
              <a:t>navegação</a:t>
            </a:r>
            <a:r>
              <a:rPr lang="en-US" sz="3200" i="1" dirty="0"/>
              <a:t> </a:t>
            </a:r>
            <a:r>
              <a:rPr lang="en-US" sz="3200" i="1" dirty="0" err="1"/>
              <a:t>em</a:t>
            </a:r>
            <a:r>
              <a:rPr lang="en-US" sz="3200" i="1" dirty="0"/>
              <a:t> </a:t>
            </a:r>
            <a:r>
              <a:rPr lang="en-US" sz="3200" i="1" dirty="0" err="1"/>
              <a:t>diretórios</a:t>
            </a:r>
            <a:endParaRPr lang="en-US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C2D5-BDE7-8949-95BC-976B6BD4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650" y="6353946"/>
            <a:ext cx="3518263" cy="421322"/>
          </a:xfrm>
        </p:spPr>
        <p:txBody>
          <a:bodyPr/>
          <a:lstStyle/>
          <a:p>
            <a:r>
              <a:rPr lang="en-US" dirty="0"/>
              <a:t>Prof. Henrique Y. Shishido</a:t>
            </a:r>
          </a:p>
        </p:txBody>
      </p:sp>
    </p:spTree>
    <p:extLst>
      <p:ext uri="{BB962C8B-B14F-4D97-AF65-F5344CB8AC3E}">
        <p14:creationId xmlns:p14="http://schemas.microsoft.com/office/powerpoint/2010/main" val="365370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72" y="1415370"/>
            <a:ext cx="10362684" cy="14119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O termo URL pode ser traduzido como Localizador Uniforme de Recursos que padroniza uma série de informações específicas</a:t>
            </a:r>
            <a:endParaRPr lang="pt-BR" sz="2000" b="1" u="sng" dirty="0"/>
          </a:p>
          <a:p>
            <a:pPr>
              <a:lnSpc>
                <a:spcPct val="110000"/>
              </a:lnSpc>
            </a:pPr>
            <a:endParaRPr lang="pt-B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URL (</a:t>
            </a:r>
            <a:r>
              <a:rPr lang="en-US" b="1" i="1" dirty="0"/>
              <a:t>Uniform Resource Locator</a:t>
            </a:r>
            <a:r>
              <a:rPr lang="en-US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D8A2E-6A64-FF41-B7B6-FF07901D122E}"/>
              </a:ext>
            </a:extLst>
          </p:cNvPr>
          <p:cNvSpPr txBox="1"/>
          <p:nvPr/>
        </p:nvSpPr>
        <p:spPr>
          <a:xfrm>
            <a:off x="1243898" y="3836545"/>
            <a:ext cx="887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&lt;Esquema&gt;</a:t>
            </a:r>
            <a:r>
              <a:rPr lang="pt-BR" dirty="0"/>
              <a:t>://</a:t>
            </a:r>
            <a:r>
              <a:rPr lang="pt-BR" dirty="0">
                <a:solidFill>
                  <a:srgbClr val="FF0000"/>
                </a:solidFill>
              </a:rPr>
              <a:t>&lt;nome do domínio&gt;</a:t>
            </a:r>
            <a:r>
              <a:rPr lang="pt-BR" dirty="0"/>
              <a:t>: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&lt;porta&gt;&lt;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caminho_ao_arquivo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&gt;&lt;parâmetros&gt;   &lt;âncora&gt;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A3B09-DC77-D949-B4A7-3A4A050E0A40}"/>
              </a:ext>
            </a:extLst>
          </p:cNvPr>
          <p:cNvSpPr txBox="1"/>
          <p:nvPr/>
        </p:nvSpPr>
        <p:spPr>
          <a:xfrm>
            <a:off x="3088517" y="3836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67F8E-C1E2-7048-9E65-B944723DB6A8}"/>
              </a:ext>
            </a:extLst>
          </p:cNvPr>
          <p:cNvSpPr txBox="1"/>
          <p:nvPr/>
        </p:nvSpPr>
        <p:spPr>
          <a:xfrm>
            <a:off x="1138613" y="2763791"/>
            <a:ext cx="158088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http</a:t>
            </a:r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  (80)</a:t>
            </a:r>
          </a:p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https</a:t>
            </a:r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 (443)</a:t>
            </a:r>
          </a:p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ftp</a:t>
            </a:r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   (21)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file  (local)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652FC971-4F16-AF44-9F7D-1DD14F2CF684}"/>
              </a:ext>
            </a:extLst>
          </p:cNvPr>
          <p:cNvSpPr/>
          <p:nvPr/>
        </p:nvSpPr>
        <p:spPr>
          <a:xfrm rot="16200000">
            <a:off x="1810165" y="3664617"/>
            <a:ext cx="134403" cy="1082519"/>
          </a:xfrm>
          <a:prstGeom prst="leftBracket">
            <a:avLst>
              <a:gd name="adj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9BB8277E-1BD7-E442-AF4E-9734AB6AFFFF}"/>
              </a:ext>
            </a:extLst>
          </p:cNvPr>
          <p:cNvSpPr/>
          <p:nvPr/>
        </p:nvSpPr>
        <p:spPr>
          <a:xfrm rot="16200000">
            <a:off x="3499850" y="3278448"/>
            <a:ext cx="134403" cy="1854858"/>
          </a:xfrm>
          <a:prstGeom prst="leftBracket">
            <a:avLst>
              <a:gd name="adj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11978-FFCC-AB49-9B95-8BA53EAC5DCA}"/>
              </a:ext>
            </a:extLst>
          </p:cNvPr>
          <p:cNvSpPr txBox="1"/>
          <p:nvPr/>
        </p:nvSpPr>
        <p:spPr>
          <a:xfrm>
            <a:off x="2690251" y="421111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www.google.com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3A30AF19-786A-DD4F-863E-4979FEAAA9D3}"/>
              </a:ext>
            </a:extLst>
          </p:cNvPr>
          <p:cNvSpPr/>
          <p:nvPr/>
        </p:nvSpPr>
        <p:spPr>
          <a:xfrm rot="16200000">
            <a:off x="4905364" y="3871621"/>
            <a:ext cx="134404" cy="668512"/>
          </a:xfrm>
          <a:prstGeom prst="leftBracket">
            <a:avLst>
              <a:gd name="adj" fmla="val 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6954AFEB-96B9-3E42-8D6E-6F0B388ACACA}"/>
              </a:ext>
            </a:extLst>
          </p:cNvPr>
          <p:cNvSpPr/>
          <p:nvPr/>
        </p:nvSpPr>
        <p:spPr>
          <a:xfrm rot="16200000">
            <a:off x="6382968" y="3174647"/>
            <a:ext cx="134404" cy="2062460"/>
          </a:xfrm>
          <a:prstGeom prst="leftBracket">
            <a:avLst>
              <a:gd name="adj" fmla="val 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E8CDDD0D-A06E-D74E-B832-1DE54B965ADB}"/>
              </a:ext>
            </a:extLst>
          </p:cNvPr>
          <p:cNvSpPr/>
          <p:nvPr/>
        </p:nvSpPr>
        <p:spPr>
          <a:xfrm rot="16200000">
            <a:off x="8111050" y="3581076"/>
            <a:ext cx="134405" cy="1249600"/>
          </a:xfrm>
          <a:prstGeom prst="leftBracket">
            <a:avLst>
              <a:gd name="adj" fmla="val 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7292860C-1746-B64B-8FF1-2AFD175F3ACE}"/>
              </a:ext>
            </a:extLst>
          </p:cNvPr>
          <p:cNvSpPr/>
          <p:nvPr/>
        </p:nvSpPr>
        <p:spPr>
          <a:xfrm rot="16200000">
            <a:off x="9377476" y="3600570"/>
            <a:ext cx="134405" cy="1210611"/>
          </a:xfrm>
          <a:prstGeom prst="leftBracket">
            <a:avLst>
              <a:gd name="adj" fmla="val 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D1253-EDDB-FD4A-B814-35CC8A14E528}"/>
              </a:ext>
            </a:extLst>
          </p:cNvPr>
          <p:cNvSpPr txBox="1"/>
          <p:nvPr/>
        </p:nvSpPr>
        <p:spPr>
          <a:xfrm>
            <a:off x="1487747" y="422765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https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175D5-B9C2-D448-AE26-6D18383F10E9}"/>
              </a:ext>
            </a:extLst>
          </p:cNvPr>
          <p:cNvSpPr txBox="1"/>
          <p:nvPr/>
        </p:nvSpPr>
        <p:spPr>
          <a:xfrm>
            <a:off x="2209698" y="424400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://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D843CE-8318-8949-BB6B-74ABA867759B}"/>
              </a:ext>
            </a:extLst>
          </p:cNvPr>
          <p:cNvSpPr txBox="1"/>
          <p:nvPr/>
        </p:nvSpPr>
        <p:spPr>
          <a:xfrm>
            <a:off x="2523761" y="5733002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/User/</a:t>
            </a:r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rafael</a:t>
            </a:r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/</a:t>
            </a:r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aplicacaoweb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42EFB3-DDB9-2E4D-8E25-271CAFEFD116}"/>
              </a:ext>
            </a:extLst>
          </p:cNvPr>
          <p:cNvSpPr txBox="1"/>
          <p:nvPr/>
        </p:nvSpPr>
        <p:spPr>
          <a:xfrm>
            <a:off x="5790639" y="5733002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/</a:t>
            </a:r>
            <a:r>
              <a:rPr lang="pt-BR" sz="1400" i="1" dirty="0" err="1">
                <a:solidFill>
                  <a:srgbClr val="0070C0"/>
                </a:solidFill>
                <a:latin typeface="Courier" pitchFamily="2" charset="0"/>
              </a:rPr>
              <a:t>produtos.html</a:t>
            </a:r>
            <a:endParaRPr lang="pt-BR" sz="1400" i="1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7F2786-9642-A041-A3C5-CDEFAD9E9CFE}"/>
              </a:ext>
            </a:extLst>
          </p:cNvPr>
          <p:cNvSpPr txBox="1"/>
          <p:nvPr/>
        </p:nvSpPr>
        <p:spPr>
          <a:xfrm>
            <a:off x="7473293" y="598284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?</a:t>
            </a:r>
            <a:r>
              <a:rPr lang="pt-BR" sz="1400" i="1" dirty="0" err="1">
                <a:solidFill>
                  <a:srgbClr val="0070C0"/>
                </a:solidFill>
                <a:latin typeface="Courier" pitchFamily="2" charset="0"/>
              </a:rPr>
              <a:t>words</a:t>
            </a:r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=suco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CA3BAA-E97B-564A-BC91-2EC0A10F9C5D}"/>
              </a:ext>
            </a:extLst>
          </p:cNvPr>
          <p:cNvSpPr txBox="1"/>
          <p:nvPr/>
        </p:nvSpPr>
        <p:spPr>
          <a:xfrm>
            <a:off x="1612532" y="573300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1D2F3-1963-E74D-8762-D10611A1E5CF}"/>
              </a:ext>
            </a:extLst>
          </p:cNvPr>
          <p:cNvSpPr txBox="1"/>
          <p:nvPr/>
        </p:nvSpPr>
        <p:spPr>
          <a:xfrm>
            <a:off x="2193674" y="573300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://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455E4B-1AD0-F14F-A191-D33ECBF74443}"/>
              </a:ext>
            </a:extLst>
          </p:cNvPr>
          <p:cNvSpPr txBox="1"/>
          <p:nvPr/>
        </p:nvSpPr>
        <p:spPr>
          <a:xfrm>
            <a:off x="2523761" y="600756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/User/</a:t>
            </a:r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rafael</a:t>
            </a:r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/</a:t>
            </a:r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aplicacaoweb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452F60-1180-6146-8665-9D997C9E539D}"/>
              </a:ext>
            </a:extLst>
          </p:cNvPr>
          <p:cNvSpPr txBox="1"/>
          <p:nvPr/>
        </p:nvSpPr>
        <p:spPr>
          <a:xfrm>
            <a:off x="5790639" y="600756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/</a:t>
            </a:r>
            <a:r>
              <a:rPr lang="pt-BR" sz="1400" i="1" dirty="0" err="1">
                <a:solidFill>
                  <a:srgbClr val="0070C0"/>
                </a:solidFill>
                <a:latin typeface="Courier" pitchFamily="2" charset="0"/>
              </a:rPr>
              <a:t>produtos.html</a:t>
            </a:r>
            <a:endParaRPr lang="pt-BR" sz="1400" i="1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ADB4CF-0630-A74C-B51D-20AA9904E079}"/>
              </a:ext>
            </a:extLst>
          </p:cNvPr>
          <p:cNvSpPr txBox="1"/>
          <p:nvPr/>
        </p:nvSpPr>
        <p:spPr>
          <a:xfrm>
            <a:off x="1612532" y="600756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FF0000"/>
                </a:solidFill>
                <a:latin typeface="Courier" pitchFamily="2" charset="0"/>
              </a:rPr>
              <a:t>file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903E0E-13F3-9A45-8482-7084D71C40D6}"/>
              </a:ext>
            </a:extLst>
          </p:cNvPr>
          <p:cNvSpPr txBox="1"/>
          <p:nvPr/>
        </p:nvSpPr>
        <p:spPr>
          <a:xfrm>
            <a:off x="2193674" y="60075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://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762125-BDE5-294C-B65E-E2C80197054D}"/>
              </a:ext>
            </a:extLst>
          </p:cNvPr>
          <p:cNvSpPr txBox="1"/>
          <p:nvPr/>
        </p:nvSpPr>
        <p:spPr>
          <a:xfrm>
            <a:off x="2685754" y="448076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www.google.com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5835D-787C-E04B-B631-1EE8DC981154}"/>
              </a:ext>
            </a:extLst>
          </p:cNvPr>
          <p:cNvSpPr txBox="1"/>
          <p:nvPr/>
        </p:nvSpPr>
        <p:spPr>
          <a:xfrm>
            <a:off x="4773612" y="448076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443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BE6AA6-B9EE-4849-AC01-CAA31F126C3C}"/>
              </a:ext>
            </a:extLst>
          </p:cNvPr>
          <p:cNvSpPr txBox="1"/>
          <p:nvPr/>
        </p:nvSpPr>
        <p:spPr>
          <a:xfrm>
            <a:off x="1483250" y="449730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https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072B50-8AC1-9E49-A56D-2C49DD935A3C}"/>
              </a:ext>
            </a:extLst>
          </p:cNvPr>
          <p:cNvSpPr txBox="1"/>
          <p:nvPr/>
        </p:nvSpPr>
        <p:spPr>
          <a:xfrm>
            <a:off x="2205201" y="451365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://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3EFFAF-0A53-2A45-8240-862F380FDF71}"/>
              </a:ext>
            </a:extLst>
          </p:cNvPr>
          <p:cNvSpPr txBox="1"/>
          <p:nvPr/>
        </p:nvSpPr>
        <p:spPr>
          <a:xfrm>
            <a:off x="4404228" y="4487737"/>
            <a:ext cx="5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633BC4-264D-F448-81E9-DBD45501A2B7}"/>
              </a:ext>
            </a:extLst>
          </p:cNvPr>
          <p:cNvSpPr txBox="1"/>
          <p:nvPr/>
        </p:nvSpPr>
        <p:spPr>
          <a:xfrm>
            <a:off x="2685754" y="5416473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www.google.com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8F8A6F-60A9-2949-9088-F83CC0BF7AC7}"/>
              </a:ext>
            </a:extLst>
          </p:cNvPr>
          <p:cNvSpPr txBox="1"/>
          <p:nvPr/>
        </p:nvSpPr>
        <p:spPr>
          <a:xfrm>
            <a:off x="4773612" y="541647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443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191E80-6127-884C-980D-EF91E7EF617F}"/>
              </a:ext>
            </a:extLst>
          </p:cNvPr>
          <p:cNvSpPr txBox="1"/>
          <p:nvPr/>
        </p:nvSpPr>
        <p:spPr>
          <a:xfrm>
            <a:off x="5803221" y="541647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/</a:t>
            </a:r>
            <a:r>
              <a:rPr lang="pt-BR" sz="1400" i="1" dirty="0" err="1">
                <a:solidFill>
                  <a:srgbClr val="0070C0"/>
                </a:solidFill>
                <a:latin typeface="Courier" pitchFamily="2" charset="0"/>
              </a:rPr>
              <a:t>search</a:t>
            </a:r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/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254296-9420-9A4D-9E21-9D5EDA550FD2}"/>
              </a:ext>
            </a:extLst>
          </p:cNvPr>
          <p:cNvSpPr txBox="1"/>
          <p:nvPr/>
        </p:nvSpPr>
        <p:spPr>
          <a:xfrm>
            <a:off x="7477238" y="541647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?</a:t>
            </a:r>
            <a:r>
              <a:rPr lang="pt-BR" sz="1400" i="1" dirty="0" err="1">
                <a:solidFill>
                  <a:srgbClr val="0070C0"/>
                </a:solidFill>
                <a:latin typeface="Courier" pitchFamily="2" charset="0"/>
              </a:rPr>
              <a:t>words</a:t>
            </a:r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=HTML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F4439C-4F1C-874B-9590-A3B2AB1342E6}"/>
              </a:ext>
            </a:extLst>
          </p:cNvPr>
          <p:cNvSpPr txBox="1"/>
          <p:nvPr/>
        </p:nvSpPr>
        <p:spPr>
          <a:xfrm>
            <a:off x="8839373" y="540797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#resultados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86C17-EA94-6B4C-9AFD-9B97C602CB8B}"/>
              </a:ext>
            </a:extLst>
          </p:cNvPr>
          <p:cNvSpPr txBox="1"/>
          <p:nvPr/>
        </p:nvSpPr>
        <p:spPr>
          <a:xfrm>
            <a:off x="1483250" y="543301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https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4A6363-9C1A-C24C-A1C0-7A377971F614}"/>
              </a:ext>
            </a:extLst>
          </p:cNvPr>
          <p:cNvSpPr txBox="1"/>
          <p:nvPr/>
        </p:nvSpPr>
        <p:spPr>
          <a:xfrm>
            <a:off x="2205201" y="54493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://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F94F75-4249-4043-8E83-2E3BA65B76C5}"/>
              </a:ext>
            </a:extLst>
          </p:cNvPr>
          <p:cNvSpPr txBox="1"/>
          <p:nvPr/>
        </p:nvSpPr>
        <p:spPr>
          <a:xfrm>
            <a:off x="4404228" y="5423446"/>
            <a:ext cx="5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ECFD05-BBB9-DA42-8652-AC1F5EC8BB3C}"/>
              </a:ext>
            </a:extLst>
          </p:cNvPr>
          <p:cNvSpPr txBox="1"/>
          <p:nvPr/>
        </p:nvSpPr>
        <p:spPr>
          <a:xfrm>
            <a:off x="2687535" y="4793798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www.google.com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21AB6-B89A-3C41-ABE6-83B6ECC4A4A4}"/>
              </a:ext>
            </a:extLst>
          </p:cNvPr>
          <p:cNvSpPr txBox="1"/>
          <p:nvPr/>
        </p:nvSpPr>
        <p:spPr>
          <a:xfrm>
            <a:off x="4775393" y="479379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443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6592AC-9E21-8248-A3DB-2E2710D489DD}"/>
              </a:ext>
            </a:extLst>
          </p:cNvPr>
          <p:cNvSpPr txBox="1"/>
          <p:nvPr/>
        </p:nvSpPr>
        <p:spPr>
          <a:xfrm>
            <a:off x="5805002" y="4793798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/</a:t>
            </a:r>
            <a:r>
              <a:rPr lang="pt-BR" sz="1400" i="1" dirty="0" err="1">
                <a:solidFill>
                  <a:srgbClr val="0070C0"/>
                </a:solidFill>
                <a:latin typeface="Courier" pitchFamily="2" charset="0"/>
              </a:rPr>
              <a:t>search.html</a:t>
            </a:r>
            <a:endParaRPr lang="pt-BR" sz="1400" i="1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53E089-52F4-F243-B24B-BE729E6B2B71}"/>
              </a:ext>
            </a:extLst>
          </p:cNvPr>
          <p:cNvSpPr txBox="1"/>
          <p:nvPr/>
        </p:nvSpPr>
        <p:spPr>
          <a:xfrm>
            <a:off x="1485031" y="481033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https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9E659-4E8B-B740-97E5-2F32427673CC}"/>
              </a:ext>
            </a:extLst>
          </p:cNvPr>
          <p:cNvSpPr txBox="1"/>
          <p:nvPr/>
        </p:nvSpPr>
        <p:spPr>
          <a:xfrm>
            <a:off x="2206982" y="4826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://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895072-CD4C-9345-9920-185976D98DF5}"/>
              </a:ext>
            </a:extLst>
          </p:cNvPr>
          <p:cNvSpPr txBox="1"/>
          <p:nvPr/>
        </p:nvSpPr>
        <p:spPr>
          <a:xfrm>
            <a:off x="4406009" y="4800771"/>
            <a:ext cx="5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E81C8D-06E1-8045-8607-96EE07FCF4A4}"/>
              </a:ext>
            </a:extLst>
          </p:cNvPr>
          <p:cNvSpPr txBox="1"/>
          <p:nvPr/>
        </p:nvSpPr>
        <p:spPr>
          <a:xfrm>
            <a:off x="2681809" y="510020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www.google.com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B088D8-C303-AE4C-90E6-794101E9BFB4}"/>
              </a:ext>
            </a:extLst>
          </p:cNvPr>
          <p:cNvSpPr txBox="1"/>
          <p:nvPr/>
        </p:nvSpPr>
        <p:spPr>
          <a:xfrm>
            <a:off x="4769667" y="51002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443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5AC82-F576-FC4B-AAAA-D2B52779860A}"/>
              </a:ext>
            </a:extLst>
          </p:cNvPr>
          <p:cNvSpPr txBox="1"/>
          <p:nvPr/>
        </p:nvSpPr>
        <p:spPr>
          <a:xfrm>
            <a:off x="5799276" y="510020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/</a:t>
            </a:r>
            <a:r>
              <a:rPr lang="pt-BR" sz="1400" i="1" dirty="0" err="1">
                <a:solidFill>
                  <a:srgbClr val="0070C0"/>
                </a:solidFill>
                <a:latin typeface="Courier" pitchFamily="2" charset="0"/>
              </a:rPr>
              <a:t>search.html</a:t>
            </a:r>
            <a:endParaRPr lang="pt-BR" sz="1400" i="1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38272F-2EE0-5840-B4C8-CC06818A8204}"/>
              </a:ext>
            </a:extLst>
          </p:cNvPr>
          <p:cNvSpPr txBox="1"/>
          <p:nvPr/>
        </p:nvSpPr>
        <p:spPr>
          <a:xfrm>
            <a:off x="7473293" y="5100201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?</a:t>
            </a:r>
            <a:r>
              <a:rPr lang="pt-BR" sz="1400" i="1" dirty="0" err="1">
                <a:solidFill>
                  <a:srgbClr val="0070C0"/>
                </a:solidFill>
                <a:latin typeface="Courier" pitchFamily="2" charset="0"/>
              </a:rPr>
              <a:t>words</a:t>
            </a:r>
            <a:r>
              <a:rPr lang="pt-BR" sz="1400" i="1" dirty="0">
                <a:solidFill>
                  <a:srgbClr val="0070C0"/>
                </a:solidFill>
                <a:latin typeface="Courier" pitchFamily="2" charset="0"/>
              </a:rPr>
              <a:t>=HTML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0CC0DB-DB43-A542-A06A-4E82EA1650E7}"/>
              </a:ext>
            </a:extLst>
          </p:cNvPr>
          <p:cNvSpPr txBox="1"/>
          <p:nvPr/>
        </p:nvSpPr>
        <p:spPr>
          <a:xfrm>
            <a:off x="1479305" y="511673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" pitchFamily="2" charset="0"/>
              </a:rPr>
              <a:t>https</a:t>
            </a:r>
            <a:endParaRPr lang="pt-BR" sz="1400" i="1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926A6-F1D9-EA4E-81C1-4E75CFAD804F}"/>
              </a:ext>
            </a:extLst>
          </p:cNvPr>
          <p:cNvSpPr txBox="1"/>
          <p:nvPr/>
        </p:nvSpPr>
        <p:spPr>
          <a:xfrm>
            <a:off x="2201256" y="513309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://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F3AAC4-1270-B641-9DAB-21735F28573E}"/>
              </a:ext>
            </a:extLst>
          </p:cNvPr>
          <p:cNvSpPr txBox="1"/>
          <p:nvPr/>
        </p:nvSpPr>
        <p:spPr>
          <a:xfrm>
            <a:off x="4400283" y="5107174"/>
            <a:ext cx="5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latin typeface="Courier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783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Como </a:t>
            </a:r>
            <a:r>
              <a:rPr lang="en-US" b="1" dirty="0" err="1"/>
              <a:t>navegar</a:t>
            </a:r>
            <a:r>
              <a:rPr lang="en-US" b="1" dirty="0"/>
              <a:t> </a:t>
            </a:r>
            <a:r>
              <a:rPr lang="en-US" b="1" dirty="0" err="1"/>
              <a:t>pelos</a:t>
            </a:r>
            <a:r>
              <a:rPr lang="en-US" b="1" dirty="0"/>
              <a:t> </a:t>
            </a:r>
            <a:r>
              <a:rPr lang="en-US" b="1" dirty="0" err="1"/>
              <a:t>diretórios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22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163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HTML URL e navegação em diretórios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Meta-tags e otimização dos Motores de Busca</dc:title>
  <dc:creator>Microsoft Office User</dc:creator>
  <cp:lastModifiedBy>Microsoft Office User</cp:lastModifiedBy>
  <cp:revision>49</cp:revision>
  <dcterms:created xsi:type="dcterms:W3CDTF">2022-04-17T22:49:24Z</dcterms:created>
  <dcterms:modified xsi:type="dcterms:W3CDTF">2022-04-20T22:23:17Z</dcterms:modified>
</cp:coreProperties>
</file>