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>
        <p:scale>
          <a:sx n="88" d="100"/>
          <a:sy n="88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D9DB-DABA-6545-8635-27E218C32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54ACF-1F4A-6541-AF46-57C89AF8A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30B51-051B-5747-A6B9-3D19E689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F6D-0016-6445-BBA7-C858563A93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EAC22-C104-A54C-BCD8-0B858D5A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3AFA7-CF5C-884D-A31C-F1591C26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BB32-4216-5D49-B1C1-0D97D65800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76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7529-294A-344C-93C8-5B276684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904D7-E823-A647-B398-EFFDCAB65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001FE-C1BB-FE4F-B618-4DFBF8D3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F6D-0016-6445-BBA7-C858563A93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CCCA-1301-4D40-AAAB-ECCE859B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AAD01-3528-3341-9D27-44B6B846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BB32-4216-5D49-B1C1-0D97D65800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4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DCCCA-C2CF-C447-8480-CD17B482B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DB17A-C4D8-E744-93A7-D47AD731D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87BD-7D17-D641-BB5B-0DB126C9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F6D-0016-6445-BBA7-C858563A93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D87A-D339-AA4C-8846-2F18E302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023A-3053-2F4D-9F35-B896626B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BB32-4216-5D49-B1C1-0D97D65800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74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968-0E47-DF48-A235-CBABF4E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B7CD-0F72-D445-8B21-C1401BD15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EE59-7A6E-1D4C-9B0E-4F07D6E0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F6D-0016-6445-BBA7-C858563A93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A5A27-FFCB-0149-B22B-7040C12A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EA96F-E91C-B744-AD2A-27BCC352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BB32-4216-5D49-B1C1-0D97D65800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02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2ED9-D8F9-6E45-AF4A-DAFBEF3A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12F4C-B63A-1E4A-9027-61BF8CFE2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F16D-7B8A-DD4D-AD56-DB7971F3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F6D-0016-6445-BBA7-C858563A93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D5453-B3A9-F14D-9D5A-E6007212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5F96-B53B-C94F-82BA-4E832A76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BB32-4216-5D49-B1C1-0D97D65800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05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8F8D-3517-5848-9CB4-49EAA446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29E6B-8A52-2747-9618-6878CCF94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876C4-04D7-2840-8A70-B5FDF058D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ED9C7-BCB3-764E-96A8-289B4CED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F6D-0016-6445-BBA7-C858563A93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68722-21F5-F143-B54E-D2A858CC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13921-ECE3-924A-85A1-DE085875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BB32-4216-5D49-B1C1-0D97D65800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50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807B-8FD7-4A4F-B79F-E5C22058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F0E72-45BF-D140-ABD6-64CD6EF9E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913FA-097B-904E-AAC1-2D8556511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C47DF-1F47-0D42-A4FD-9C045B8F1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0F229-AA20-9E40-8C95-7EA19641E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637A7-B1E3-5C46-BFB5-4F2C425F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F6D-0016-6445-BBA7-C858563A93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2A8B8-F595-1542-9106-62ACE9A3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3EA03-0097-0C4F-B679-7503B52A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BB32-4216-5D49-B1C1-0D97D65800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19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783F-7A6B-4F4C-BB5B-4B81263C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C969E-1323-1B4E-9CC6-1DAB38FB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F6D-0016-6445-BBA7-C858563A93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C34A8-C699-9B4B-B5B7-31E25BC0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4E4CB-FD28-A847-9AB4-854F16BF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BB32-4216-5D49-B1C1-0D97D65800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17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6F437-A61F-1548-A694-4309B1B9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F6D-0016-6445-BBA7-C858563A93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3716A-3223-1D41-B12D-45DE8157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837E0-3F2C-574B-B9BD-6C287AB4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BB32-4216-5D49-B1C1-0D97D65800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65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6FEF-D64B-7542-A95B-306B4E1B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67D4E-2C74-7342-911A-C0C26738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32798-E039-E740-9193-1A1AAC5B1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DE4-85D3-AB41-8AAC-B14F60C5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F6D-0016-6445-BBA7-C858563A93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10041-9911-2946-8D10-077C5EE6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EE505-787B-3841-85FD-9DDD7D76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BB32-4216-5D49-B1C1-0D97D65800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33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0CDB-172A-4449-904B-CE3F794E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09AF6-26AF-CF40-8F83-0C75C1D18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36EB6-9499-AE45-921D-82E62B315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58249-59FB-B043-AEA5-E891FF47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F6D-0016-6445-BBA7-C858563A93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AFC23-2F58-934C-B07C-1CA2F7E1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7C2C3-558C-3741-9A32-17F2077A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BB32-4216-5D49-B1C1-0D97D65800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16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191F7-1E11-6344-A6F3-028025D4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02121-6A5C-5B48-9CCA-FD2E87D40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3FFF0-A0D9-4749-BC1E-116C0AB18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69F6D-0016-6445-BBA7-C858563A93D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E0E3F-3489-E741-B7C5-D3EB3FFAE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BD2AF-611C-3B44-BE81-95903ADB4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6BB32-4216-5D49-B1C1-0D97D65800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44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6F33-E5DF-5F49-B313-B1164944A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8672"/>
            <a:ext cx="9144000" cy="2387600"/>
          </a:xfrm>
        </p:spPr>
        <p:txBody>
          <a:bodyPr/>
          <a:lstStyle/>
          <a:p>
            <a:r>
              <a:rPr lang="en-US" b="1" dirty="0"/>
              <a:t>HTML</a:t>
            </a:r>
            <a:br>
              <a:rPr lang="en-US" dirty="0"/>
            </a:br>
            <a:r>
              <a:rPr lang="en-US" sz="3200" i="1" dirty="0" err="1"/>
              <a:t>Tabelas</a:t>
            </a:r>
            <a:endParaRPr lang="en-US" sz="32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8C2D5-BDE7-8949-95BC-976B6BD49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650" y="6353946"/>
            <a:ext cx="3518263" cy="421322"/>
          </a:xfrm>
        </p:spPr>
        <p:txBody>
          <a:bodyPr/>
          <a:lstStyle/>
          <a:p>
            <a:r>
              <a:rPr lang="en-US" dirty="0"/>
              <a:t>Prof. Henrique Y. Shishido</a:t>
            </a:r>
          </a:p>
        </p:txBody>
      </p:sp>
    </p:spTree>
    <p:extLst>
      <p:ext uri="{BB962C8B-B14F-4D97-AF65-F5344CB8AC3E}">
        <p14:creationId xmlns:p14="http://schemas.microsoft.com/office/powerpoint/2010/main" val="410810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6290-F6BA-8B43-A4C8-84DDE6EC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93" y="0"/>
            <a:ext cx="10515600" cy="1325563"/>
          </a:xfrm>
        </p:spPr>
        <p:txBody>
          <a:bodyPr/>
          <a:lstStyle/>
          <a:p>
            <a:r>
              <a:rPr lang="pt-BR" b="1" dirty="0"/>
              <a:t>Tabelas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70EBE0-FC84-C841-A36B-269823FA1B93}"/>
              </a:ext>
            </a:extLst>
          </p:cNvPr>
          <p:cNvSpPr txBox="1"/>
          <p:nvPr/>
        </p:nvSpPr>
        <p:spPr>
          <a:xfrm>
            <a:off x="342120" y="1199389"/>
            <a:ext cx="103519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Tabelas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HTML </a:t>
            </a:r>
            <a:r>
              <a:rPr lang="en-US" sz="2400" dirty="0" err="1"/>
              <a:t>permitem</a:t>
            </a:r>
            <a:r>
              <a:rPr lang="en-US" sz="2400" dirty="0"/>
              <a:t> </a:t>
            </a:r>
            <a:r>
              <a:rPr lang="en-US" sz="2400" dirty="0" err="1"/>
              <a:t>organizar</a:t>
            </a:r>
            <a:r>
              <a:rPr lang="en-US" sz="2400" dirty="0"/>
              <a:t> dados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linhas</a:t>
            </a:r>
            <a:r>
              <a:rPr lang="en-US" sz="2400" dirty="0"/>
              <a:t> e </a:t>
            </a:r>
            <a:r>
              <a:rPr lang="en-US" sz="2400" dirty="0" err="1"/>
              <a:t>colunas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Células</a:t>
            </a:r>
            <a:r>
              <a:rPr lang="en-US" sz="2400" dirty="0"/>
              <a:t> </a:t>
            </a:r>
            <a:r>
              <a:rPr lang="en-US" sz="2400" dirty="0" err="1"/>
              <a:t>dentro</a:t>
            </a:r>
            <a:r>
              <a:rPr lang="en-US" sz="2400" dirty="0"/>
              <a:t> de </a:t>
            </a:r>
            <a:r>
              <a:rPr lang="en-US" sz="2400" dirty="0" err="1"/>
              <a:t>linhas</a:t>
            </a:r>
            <a:r>
              <a:rPr lang="en-US" sz="2400" dirty="0"/>
              <a:t> e </a:t>
            </a:r>
            <a:r>
              <a:rPr lang="en-US" sz="2400" dirty="0" err="1"/>
              <a:t>colunas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Tabelas</a:t>
            </a:r>
            <a:r>
              <a:rPr lang="en-US" sz="2400" dirty="0"/>
              <a:t> </a:t>
            </a:r>
            <a:r>
              <a:rPr lang="en-US" sz="2400" dirty="0" err="1"/>
              <a:t>podem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estilizadas</a:t>
            </a:r>
            <a:r>
              <a:rPr lang="en-US" sz="2400" dirty="0"/>
              <a:t> </a:t>
            </a:r>
            <a:r>
              <a:rPr lang="en-US" sz="2400" dirty="0" err="1"/>
              <a:t>utilizando</a:t>
            </a:r>
            <a:r>
              <a:rPr lang="en-US" sz="2400" dirty="0"/>
              <a:t> 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tags </a:t>
            </a:r>
            <a:r>
              <a:rPr lang="en-US" sz="2400" dirty="0" err="1"/>
              <a:t>elementares</a:t>
            </a:r>
            <a:r>
              <a:rPr lang="en-US" sz="2400" dirty="0"/>
              <a:t> para a </a:t>
            </a:r>
            <a:r>
              <a:rPr lang="en-US" sz="2400" dirty="0" err="1"/>
              <a:t>criação</a:t>
            </a:r>
            <a:r>
              <a:rPr lang="en-US" sz="2400" dirty="0"/>
              <a:t> de </a:t>
            </a:r>
            <a:r>
              <a:rPr lang="en-US" sz="2400" dirty="0" err="1"/>
              <a:t>tabela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>
                <a:solidFill>
                  <a:srgbClr val="C18AFF"/>
                </a:solidFill>
                <a:latin typeface="Courier" pitchFamily="2" charset="0"/>
              </a:rPr>
              <a:t>&lt;table&gt;</a:t>
            </a:r>
            <a:r>
              <a:rPr lang="en-US" sz="2000" dirty="0"/>
              <a:t> - </a:t>
            </a:r>
            <a:r>
              <a:rPr lang="en-US" sz="2000" dirty="0" err="1"/>
              <a:t>delimita</a:t>
            </a:r>
            <a:r>
              <a:rPr lang="en-US" sz="2000" dirty="0"/>
              <a:t> o </a:t>
            </a:r>
            <a:r>
              <a:rPr lang="en-US" sz="2000" dirty="0" err="1"/>
              <a:t>início</a:t>
            </a:r>
            <a:r>
              <a:rPr lang="en-US" sz="2000" dirty="0"/>
              <a:t>/</a:t>
            </a:r>
            <a:r>
              <a:rPr lang="en-US" sz="2000" dirty="0" err="1"/>
              <a:t>fim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tabela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C18AFF"/>
                </a:solidFill>
                <a:latin typeface="Courier" pitchFamily="2" charset="0"/>
              </a:rPr>
              <a:t>&lt;</a:t>
            </a:r>
            <a:r>
              <a:rPr lang="en-US" sz="2000" dirty="0" err="1">
                <a:solidFill>
                  <a:srgbClr val="C18AFF"/>
                </a:solidFill>
                <a:latin typeface="Courier" pitchFamily="2" charset="0"/>
              </a:rPr>
              <a:t>tr</a:t>
            </a:r>
            <a:r>
              <a:rPr lang="en-US" sz="2000" dirty="0">
                <a:solidFill>
                  <a:srgbClr val="C18AFF"/>
                </a:solidFill>
                <a:latin typeface="Courier" pitchFamily="2" charset="0"/>
              </a:rPr>
              <a:t>&gt;</a:t>
            </a:r>
            <a:r>
              <a:rPr lang="en-US" sz="2000" dirty="0"/>
              <a:t> - Define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linha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tabela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C18AFF"/>
                </a:solidFill>
                <a:latin typeface="Courier" pitchFamily="2" charset="0"/>
              </a:rPr>
              <a:t>&lt;td&gt;</a:t>
            </a:r>
            <a:r>
              <a:rPr lang="en-US" sz="2000" dirty="0"/>
              <a:t> - Define um dado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tabela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pt-BR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ABEBBD-141A-454A-84C0-58200BF2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880" y="2125050"/>
            <a:ext cx="4644645" cy="4231448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0E4D1E-200C-684D-81AD-96AC816A7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47" y="5107595"/>
            <a:ext cx="8948057" cy="1585732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662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6290-F6BA-8B43-A4C8-84DDE6EC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93" y="0"/>
            <a:ext cx="10515600" cy="1325563"/>
          </a:xfrm>
        </p:spPr>
        <p:txBody>
          <a:bodyPr/>
          <a:lstStyle/>
          <a:p>
            <a:r>
              <a:rPr lang="pt-BR" b="1" dirty="0"/>
              <a:t>Tabelas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206ED-B1F2-7741-8DB7-5C3754CF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09" y="2959116"/>
            <a:ext cx="9917368" cy="325118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E0A69A1-6496-8849-B93B-6D02F020C15A}"/>
              </a:ext>
            </a:extLst>
          </p:cNvPr>
          <p:cNvSpPr/>
          <p:nvPr/>
        </p:nvSpPr>
        <p:spPr>
          <a:xfrm>
            <a:off x="314093" y="1972696"/>
            <a:ext cx="11522307" cy="452970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629A49-1E46-BD48-9FD1-47B3D9F927D3}"/>
              </a:ext>
            </a:extLst>
          </p:cNvPr>
          <p:cNvSpPr/>
          <p:nvPr/>
        </p:nvSpPr>
        <p:spPr>
          <a:xfrm>
            <a:off x="238978" y="161420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&lt;table&gt;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48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A206ED-B1F2-7741-8DB7-5C3754CF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46" y="2961496"/>
            <a:ext cx="9917368" cy="32511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DF6290-F6BA-8B43-A4C8-84DDE6EC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93" y="0"/>
            <a:ext cx="10515600" cy="1325563"/>
          </a:xfrm>
        </p:spPr>
        <p:txBody>
          <a:bodyPr/>
          <a:lstStyle/>
          <a:p>
            <a:r>
              <a:rPr lang="pt-BR" b="1" dirty="0"/>
              <a:t>Tabelas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99484-38A8-1E4C-BF92-BD2A4855F318}"/>
              </a:ext>
            </a:extLst>
          </p:cNvPr>
          <p:cNvSpPr/>
          <p:nvPr/>
        </p:nvSpPr>
        <p:spPr>
          <a:xfrm>
            <a:off x="1302877" y="2874412"/>
            <a:ext cx="10107394" cy="6815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F80018-500E-7C46-AF6E-CB8374EA42E2}"/>
              </a:ext>
            </a:extLst>
          </p:cNvPr>
          <p:cNvSpPr/>
          <p:nvPr/>
        </p:nvSpPr>
        <p:spPr>
          <a:xfrm>
            <a:off x="580578" y="3000381"/>
            <a:ext cx="78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tr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0A69A1-6496-8849-B93B-6D02F020C15A}"/>
              </a:ext>
            </a:extLst>
          </p:cNvPr>
          <p:cNvSpPr/>
          <p:nvPr/>
        </p:nvSpPr>
        <p:spPr>
          <a:xfrm>
            <a:off x="314093" y="1972696"/>
            <a:ext cx="11522307" cy="452970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629A49-1E46-BD48-9FD1-47B3D9F927D3}"/>
              </a:ext>
            </a:extLst>
          </p:cNvPr>
          <p:cNvSpPr/>
          <p:nvPr/>
        </p:nvSpPr>
        <p:spPr>
          <a:xfrm>
            <a:off x="238978" y="161420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&lt;table&gt;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9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6290-F6BA-8B43-A4C8-84DDE6EC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93" y="0"/>
            <a:ext cx="10515600" cy="1325563"/>
          </a:xfrm>
        </p:spPr>
        <p:txBody>
          <a:bodyPr/>
          <a:lstStyle/>
          <a:p>
            <a:r>
              <a:rPr lang="pt-BR" b="1" dirty="0"/>
              <a:t>Tabelas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206ED-B1F2-7741-8DB7-5C3754CF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09" y="2959116"/>
            <a:ext cx="9917368" cy="32511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199484-38A8-1E4C-BF92-BD2A4855F318}"/>
              </a:ext>
            </a:extLst>
          </p:cNvPr>
          <p:cNvSpPr/>
          <p:nvPr/>
        </p:nvSpPr>
        <p:spPr>
          <a:xfrm>
            <a:off x="1302877" y="2874412"/>
            <a:ext cx="10107394" cy="6815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F80018-500E-7C46-AF6E-CB8374EA42E2}"/>
              </a:ext>
            </a:extLst>
          </p:cNvPr>
          <p:cNvSpPr/>
          <p:nvPr/>
        </p:nvSpPr>
        <p:spPr>
          <a:xfrm>
            <a:off x="580578" y="3000381"/>
            <a:ext cx="78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tr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A6F9A-BCDE-6449-ACDF-2B9B2C689B24}"/>
              </a:ext>
            </a:extLst>
          </p:cNvPr>
          <p:cNvSpPr/>
          <p:nvPr/>
        </p:nvSpPr>
        <p:spPr>
          <a:xfrm>
            <a:off x="1483698" y="2959117"/>
            <a:ext cx="4226079" cy="41059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88DD1E-8EB1-AF4F-B93F-16443AD3581B}"/>
              </a:ext>
            </a:extLst>
          </p:cNvPr>
          <p:cNvSpPr/>
          <p:nvPr/>
        </p:nvSpPr>
        <p:spPr>
          <a:xfrm>
            <a:off x="3228687" y="2206906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&lt;td&gt;</a:t>
            </a:r>
            <a:endParaRPr lang="pt-BR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5E4230-323D-5140-B538-6462693C3A1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596737" y="2576238"/>
            <a:ext cx="1" cy="3828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D2C91E9-C1C3-4D43-9B66-C77AF10B9CD8}"/>
              </a:ext>
            </a:extLst>
          </p:cNvPr>
          <p:cNvSpPr/>
          <p:nvPr/>
        </p:nvSpPr>
        <p:spPr>
          <a:xfrm>
            <a:off x="7675743" y="223431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&lt;td&gt;</a:t>
            </a:r>
            <a:endParaRPr lang="pt-BR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4D0AEA-D89B-1844-9429-2175C0754E5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043793" y="2603643"/>
            <a:ext cx="1" cy="3828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ACEAF67-937B-D849-B894-8BAA6B4386C2}"/>
              </a:ext>
            </a:extLst>
          </p:cNvPr>
          <p:cNvSpPr/>
          <p:nvPr/>
        </p:nvSpPr>
        <p:spPr>
          <a:xfrm>
            <a:off x="6526142" y="2959116"/>
            <a:ext cx="2931736" cy="5079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E5396-58C2-9D42-A308-5EE973B6DCAD}"/>
              </a:ext>
            </a:extLst>
          </p:cNvPr>
          <p:cNvSpPr/>
          <p:nvPr/>
        </p:nvSpPr>
        <p:spPr>
          <a:xfrm>
            <a:off x="9572178" y="2959116"/>
            <a:ext cx="1817346" cy="50798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806513-CA88-5542-A4C9-387F28BE208B}"/>
              </a:ext>
            </a:extLst>
          </p:cNvPr>
          <p:cNvSpPr/>
          <p:nvPr/>
        </p:nvSpPr>
        <p:spPr>
          <a:xfrm>
            <a:off x="10180177" y="223431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&lt;td&gt;</a:t>
            </a:r>
            <a:endParaRPr lang="pt-BR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568E8E-0625-7149-B8B7-CCBECDE8236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0548227" y="2603643"/>
            <a:ext cx="1" cy="3828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E0A69A1-6496-8849-B93B-6D02F020C15A}"/>
              </a:ext>
            </a:extLst>
          </p:cNvPr>
          <p:cNvSpPr/>
          <p:nvPr/>
        </p:nvSpPr>
        <p:spPr>
          <a:xfrm>
            <a:off x="314093" y="1972696"/>
            <a:ext cx="11522307" cy="452970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629A49-1E46-BD48-9FD1-47B3D9F927D3}"/>
              </a:ext>
            </a:extLst>
          </p:cNvPr>
          <p:cNvSpPr/>
          <p:nvPr/>
        </p:nvSpPr>
        <p:spPr>
          <a:xfrm>
            <a:off x="238978" y="161420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&lt;table&gt;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9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99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Office Theme</vt:lpstr>
      <vt:lpstr>HTML Tabelas</vt:lpstr>
      <vt:lpstr>Tabelas</vt:lpstr>
      <vt:lpstr>Tabelas</vt:lpstr>
      <vt:lpstr>Tabelas</vt:lpstr>
      <vt:lpstr>Tabelas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Tabelas</dc:title>
  <dc:creator>Microsoft Office User</dc:creator>
  <cp:lastModifiedBy>Microsoft Office User</cp:lastModifiedBy>
  <cp:revision>7</cp:revision>
  <dcterms:created xsi:type="dcterms:W3CDTF">2022-04-21T11:38:55Z</dcterms:created>
  <dcterms:modified xsi:type="dcterms:W3CDTF">2022-04-21T12:18:06Z</dcterms:modified>
</cp:coreProperties>
</file>