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98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18515" y="957858"/>
            <a:ext cx="7679769" cy="4210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630"/>
              </a:lnSpc>
              <a:buNone/>
            </a:pPr>
            <a:r>
              <a:rPr lang="en-US" sz="530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Escalabilidade, Tolerância a Falhas, Desempenho e Segurança em Software</a:t>
            </a:r>
            <a:endParaRPr lang="en-US" sz="5304" dirty="0"/>
          </a:p>
        </p:txBody>
      </p:sp>
      <p:sp>
        <p:nvSpPr>
          <p:cNvPr id="6" name="Text 3"/>
          <p:cNvSpPr/>
          <p:nvPr/>
        </p:nvSpPr>
        <p:spPr>
          <a:xfrm>
            <a:off x="6218515" y="5460683"/>
            <a:ext cx="7679769" cy="1249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desenvolvimento de software envolve desafios importantes, como garantir a escalabilidade, a tolerância a falhas, o desempenho ideal e a segurança robusta das aplicações. Esses fatores são fundamentais para criar sistemas de software confiáveis, eficientes e resilientes.</a:t>
            </a:r>
            <a:endParaRPr lang="en-US" sz="1537" dirty="0"/>
          </a:p>
        </p:txBody>
      </p:sp>
      <p:sp>
        <p:nvSpPr>
          <p:cNvPr id="7" name="Shape 4"/>
          <p:cNvSpPr/>
          <p:nvPr/>
        </p:nvSpPr>
        <p:spPr>
          <a:xfrm>
            <a:off x="6218515" y="6944558"/>
            <a:ext cx="312301" cy="312301"/>
          </a:xfrm>
          <a:prstGeom prst="roundRect">
            <a:avLst>
              <a:gd name="adj" fmla="val 29276517"/>
            </a:avLst>
          </a:prstGeom>
          <a:solidFill>
            <a:srgbClr val="3F3C62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6286143" y="7027545"/>
            <a:ext cx="176927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628328" y="6929914"/>
            <a:ext cx="2233851" cy="341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1"/>
              </a:lnSpc>
              <a:buNone/>
            </a:pPr>
            <a:r>
              <a:rPr lang="en-US" sz="1922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Janderson Weller</a:t>
            </a:r>
            <a:endParaRPr lang="en-US" sz="192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08096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Tolerância a Falhas em Sistemas Distribuídos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14055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67783" y="31438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Redundância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24263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Replicar componentes-chave do sistema para evitar pontos únicos de falha.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14055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656076" y="31438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Monitoramento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24263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Acompanhar constantemente a saúde e o desempenho do sistema, detectando e tratando problemas prontamente.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2267783" y="5372219"/>
            <a:ext cx="35667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Recuperação Automática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85263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Construir mecanismos que permitam a recuperação automática de falhas, minimizando o tempo de inatividade.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7656076" y="5372219"/>
            <a:ext cx="29487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Isolamento de Falhas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85263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Projetar o sistema de forma que falhas em um componente não se espalhem para outros, mantendo a integridade do sistema.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838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6218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17044" y="2759869"/>
            <a:ext cx="8596313" cy="11310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53"/>
              </a:lnSpc>
              <a:buNone/>
            </a:pPr>
            <a:r>
              <a:rPr lang="en-US" sz="3563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Desempenho e Otimização de Aplicações</a:t>
            </a:r>
            <a:endParaRPr lang="en-US" sz="3563" dirty="0"/>
          </a:p>
        </p:txBody>
      </p:sp>
      <p:sp>
        <p:nvSpPr>
          <p:cNvPr id="6" name="Shape 3"/>
          <p:cNvSpPr/>
          <p:nvPr/>
        </p:nvSpPr>
        <p:spPr>
          <a:xfrm>
            <a:off x="3017044" y="5947291"/>
            <a:ext cx="8596313" cy="36195"/>
          </a:xfrm>
          <a:prstGeom prst="roundRect">
            <a:avLst>
              <a:gd name="adj" fmla="val 225002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5102781" y="5313938"/>
            <a:ext cx="36195" cy="633413"/>
          </a:xfrm>
          <a:prstGeom prst="roundRect">
            <a:avLst>
              <a:gd name="adj" fmla="val 225002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4917281" y="5743754"/>
            <a:ext cx="407194" cy="407194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5081230" y="5777686"/>
            <a:ext cx="79296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2"/>
              </a:lnSpc>
              <a:buNone/>
            </a:pPr>
            <a:r>
              <a:rPr lang="en-US" sz="2138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138" dirty="0"/>
          </a:p>
        </p:txBody>
      </p:sp>
      <p:sp>
        <p:nvSpPr>
          <p:cNvPr id="10" name="Text 7"/>
          <p:cNvSpPr/>
          <p:nvPr/>
        </p:nvSpPr>
        <p:spPr>
          <a:xfrm>
            <a:off x="3989784" y="4162425"/>
            <a:ext cx="2262188" cy="28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7"/>
              </a:lnSpc>
              <a:buNone/>
            </a:pPr>
            <a:r>
              <a:rPr lang="en-US" sz="1781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Perfil</a:t>
            </a:r>
            <a:endParaRPr lang="en-US" sz="1781" dirty="0"/>
          </a:p>
        </p:txBody>
      </p:sp>
      <p:sp>
        <p:nvSpPr>
          <p:cNvPr id="11" name="Text 8"/>
          <p:cNvSpPr/>
          <p:nvPr/>
        </p:nvSpPr>
        <p:spPr>
          <a:xfrm>
            <a:off x="3198019" y="4553783"/>
            <a:ext cx="3845719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80"/>
              </a:lnSpc>
              <a:buNone/>
            </a:pPr>
            <a:r>
              <a:rPr lang="en-US" sz="142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Identificar os pontos críticos e os gargalos de desempenho da aplicação.</a:t>
            </a:r>
            <a:endParaRPr lang="en-US" sz="1425" dirty="0"/>
          </a:p>
        </p:txBody>
      </p:sp>
      <p:sp>
        <p:nvSpPr>
          <p:cNvPr id="12" name="Shape 9"/>
          <p:cNvSpPr/>
          <p:nvPr/>
        </p:nvSpPr>
        <p:spPr>
          <a:xfrm>
            <a:off x="7297103" y="5947231"/>
            <a:ext cx="36195" cy="633413"/>
          </a:xfrm>
          <a:prstGeom prst="roundRect">
            <a:avLst>
              <a:gd name="adj" fmla="val 225002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0"/>
          <p:cNvSpPr/>
          <p:nvPr/>
        </p:nvSpPr>
        <p:spPr>
          <a:xfrm>
            <a:off x="7111603" y="5743754"/>
            <a:ext cx="407194" cy="407194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7237571" y="5777686"/>
            <a:ext cx="155258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2"/>
              </a:lnSpc>
              <a:buNone/>
            </a:pPr>
            <a:r>
              <a:rPr lang="en-US" sz="2138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138" dirty="0"/>
          </a:p>
        </p:txBody>
      </p:sp>
      <p:sp>
        <p:nvSpPr>
          <p:cNvPr id="15" name="Text 12"/>
          <p:cNvSpPr/>
          <p:nvPr/>
        </p:nvSpPr>
        <p:spPr>
          <a:xfrm>
            <a:off x="6054804" y="6761678"/>
            <a:ext cx="2520791" cy="28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7"/>
              </a:lnSpc>
              <a:buNone/>
            </a:pPr>
            <a:r>
              <a:rPr lang="en-US" sz="1781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Otimização de Código</a:t>
            </a:r>
            <a:endParaRPr lang="en-US" sz="1781" dirty="0"/>
          </a:p>
        </p:txBody>
      </p:sp>
      <p:sp>
        <p:nvSpPr>
          <p:cNvPr id="16" name="Text 13"/>
          <p:cNvSpPr/>
          <p:nvPr/>
        </p:nvSpPr>
        <p:spPr>
          <a:xfrm>
            <a:off x="5392341" y="7153037"/>
            <a:ext cx="3845719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80"/>
              </a:lnSpc>
              <a:buNone/>
            </a:pPr>
            <a:r>
              <a:rPr lang="en-US" sz="142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Refinar o código para reduzir a complexidade e melhorar a eficiência.</a:t>
            </a:r>
            <a:endParaRPr lang="en-US" sz="1425" dirty="0"/>
          </a:p>
        </p:txBody>
      </p:sp>
      <p:sp>
        <p:nvSpPr>
          <p:cNvPr id="17" name="Shape 14"/>
          <p:cNvSpPr/>
          <p:nvPr/>
        </p:nvSpPr>
        <p:spPr>
          <a:xfrm>
            <a:off x="9491424" y="5313938"/>
            <a:ext cx="36195" cy="633413"/>
          </a:xfrm>
          <a:prstGeom prst="roundRect">
            <a:avLst>
              <a:gd name="adj" fmla="val 225002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5"/>
          <p:cNvSpPr/>
          <p:nvPr/>
        </p:nvSpPr>
        <p:spPr>
          <a:xfrm>
            <a:off x="9305925" y="5743754"/>
            <a:ext cx="407194" cy="407194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16"/>
          <p:cNvSpPr/>
          <p:nvPr/>
        </p:nvSpPr>
        <p:spPr>
          <a:xfrm>
            <a:off x="9430107" y="5777686"/>
            <a:ext cx="158829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2"/>
              </a:lnSpc>
              <a:buNone/>
            </a:pPr>
            <a:r>
              <a:rPr lang="en-US" sz="2138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138" dirty="0"/>
          </a:p>
        </p:txBody>
      </p:sp>
      <p:sp>
        <p:nvSpPr>
          <p:cNvPr id="20" name="Text 17"/>
          <p:cNvSpPr/>
          <p:nvPr/>
        </p:nvSpPr>
        <p:spPr>
          <a:xfrm>
            <a:off x="8378428" y="4162425"/>
            <a:ext cx="2262188" cy="28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7"/>
              </a:lnSpc>
              <a:buNone/>
            </a:pPr>
            <a:r>
              <a:rPr lang="en-US" sz="1781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Cache e Indexação</a:t>
            </a:r>
            <a:endParaRPr lang="en-US" sz="1781" dirty="0"/>
          </a:p>
        </p:txBody>
      </p:sp>
      <p:sp>
        <p:nvSpPr>
          <p:cNvPr id="21" name="Text 18"/>
          <p:cNvSpPr/>
          <p:nvPr/>
        </p:nvSpPr>
        <p:spPr>
          <a:xfrm>
            <a:off x="7586663" y="4553783"/>
            <a:ext cx="3845719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80"/>
              </a:lnSpc>
              <a:buNone/>
            </a:pPr>
            <a:r>
              <a:rPr lang="en-US" sz="142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Armazenar em cache os dados mais acessados e criar índices para acelerar as consultas.</a:t>
            </a:r>
            <a:endParaRPr lang="en-US" sz="14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Segurança em Aplicações Web e Móveis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3068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Autenticação Robusta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Implementar métodos de autenticação seguros, como autenticação de dois fatores.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1451"/>
            <a:ext cx="29912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Prevenção de Injeção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Tratar adequadamente as entradas de usuários para evitar ataques de injeção, como SQL Injection e XSS.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Proteção de Dados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Criptografar os dados sensíveis e implementar controles de acesso rígidos.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33350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Chamadas de Procedimento Remoto (RPC) e Microserviços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44183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Comunicação Assíncrona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71787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Usar mensageria assíncrona para desacoplar os serviços e melhorar a resiliência.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16658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944183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Escalabilidade Independente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771787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Permitir que os microserviços sejam escalados de forma independente, conforme a demanda.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16658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944183"/>
            <a:ext cx="238863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Segurança de Extremo a Extremo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118973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Implementar mecanismos de autenticação e autorização em toda a arquitetura.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166586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944183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Monitoramento Centralizado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771787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Ter uma visão holística do sistema por meio de ferramentas de monitoramento.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649010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Exemplos Diários de Escalabilidade, Tolerância a Falhas, Desempenho e Segurança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76468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398407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Escalabilidade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878824"/>
            <a:ext cx="219420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Serviços de streaming de vídeo que podem lidar com picos de demanda e adicionar capacidade conforme necessário.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3176468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4398407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Tolerância a Falhas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5226010"/>
            <a:ext cx="219432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Aplicativos de mensagens instantâneas que continuam a funcionar mesmo quando um servidor falha.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176468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4398407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Desempenho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878824"/>
            <a:ext cx="219420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Motores de pesquisa que retornam resultados rapidamente, graças à indexação e ao cache.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3176468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4398407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Segurança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878824"/>
            <a:ext cx="219432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Aplicativos bancários que protegem as transações com criptografia e autenticação de dois fatores.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46827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Boas Práticas para Implementação de RPC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749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39208" y="3516630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551277"/>
            <a:ext cx="31836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Definição de Contratos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03169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Criar contratos de serviço claros e bem definidos, facilitando a integração.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4749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7580828" y="3516630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551277"/>
            <a:ext cx="28007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Tratamento de Erros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03169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Lidar com erros de forma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concisa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retornando informações úteis aos clientes.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38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2190393" y="5179933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145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Versionamento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69499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Implementar um sistema de versionamento que permita a evolução dos serviços.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38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7574042" y="5179933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145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Documentação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69499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Documentar claramente as APIs, com exemplos de uso e referência dos parâmetros.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552813"/>
            <a:ext cx="94795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Conclusão e Considerações Finais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91527"/>
            <a:ext cx="10554414" cy="3985260"/>
          </a:xfrm>
          <a:prstGeom prst="roundRect">
            <a:avLst>
              <a:gd name="adj" fmla="val 250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2045613" y="269914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2267783" y="283999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Escalabilidade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83999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Permitir que os sistemas cresçam e atendam a demanda, sem comprometer o desempenho.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691652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2267783" y="383250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Tolerância a Falhas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83250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Garantir a continuidade do serviço, mesmo com a ocorrência de falhas inesperadas.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68415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Desempenho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82500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Otimizar a eficiência e a velocidade de resposta das aplicações.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676662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4"/>
          <p:cNvSpPr/>
          <p:nvPr/>
        </p:nvSpPr>
        <p:spPr>
          <a:xfrm>
            <a:off x="2267783" y="581751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Segurança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81751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Proteger os sistemas e os dados contra ameaças e ataques maliciosos.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534</Words>
  <Application>Microsoft Office PowerPoint</Application>
  <PresentationFormat>Personalizar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Poppins</vt:lpstr>
      <vt:lpstr>Roboto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Janderson PK</cp:lastModifiedBy>
  <cp:revision>2</cp:revision>
  <dcterms:created xsi:type="dcterms:W3CDTF">2024-05-27T23:06:55Z</dcterms:created>
  <dcterms:modified xsi:type="dcterms:W3CDTF">2024-05-28T01:57:31Z</dcterms:modified>
</cp:coreProperties>
</file>