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68435-9D1C-7D67-9A5A-4E8D542B7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170820-0124-C50B-C2D3-7C7F711E7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3A679-A18E-3D10-CE62-7BF808DD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0A92-B552-433E-B041-A00056D60411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83509B-AC4D-6FEA-24A1-FEA65ED8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3F9B7-B7FB-00CB-BF10-69BD044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9878-2143-4D4A-9AF8-8D807319D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46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C9C72-8F7C-EC27-9F21-F378DBBC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396D68-9587-44E7-0163-3821AFFF8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A7B4C-F823-AC62-A12F-7BCE6376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0A92-B552-433E-B041-A00056D60411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CA4F23-F189-2438-E749-59B197A8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E170A-1DBA-014B-24A9-CA5642EA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9878-2143-4D4A-9AF8-8D807319D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21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CD2450-759D-FE41-798A-4330F3676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1C88A2-DBCD-E217-18FA-557597631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20328-93B5-4D0D-F30B-956A8A16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0A92-B552-433E-B041-A00056D60411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ACD851-FE64-A9DB-82D4-BDC8E593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033A7-FA20-2AE1-1A6D-4B017343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9878-2143-4D4A-9AF8-8D807319D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66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0B341-C042-648A-04CE-B59B9702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95AE8C-1EC6-CCF6-F27A-F792373B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E3BBF-DEC3-AB88-845B-AB276763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0A92-B552-433E-B041-A00056D60411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BC84CB-53AB-BA70-2389-EA61834A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CE74F-054B-820D-B3B8-7BB2562A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9878-2143-4D4A-9AF8-8D807319D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35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88ED3-A17A-EC88-690B-0DC62925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D1C941-EF90-C08F-E078-794361F7C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C4A229-7CE3-D885-45FE-A8C5ED6A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0A92-B552-433E-B041-A00056D60411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43F38-4184-10F1-0710-79154AAF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0952D-7E11-0AD9-3428-A6295BE7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9878-2143-4D4A-9AF8-8D807319D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60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A0267-F18C-F24C-6415-92531BD3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B2AA33-3A5B-ED62-1127-7406FA548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41B6B1-EC56-B823-2E9F-76983D32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9EB970-DF44-7ABB-FB45-56B7A543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0A92-B552-433E-B041-A00056D60411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CC46CA-EC50-EB3D-A31E-DBF7AF81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E5E5F5-36DC-DA71-B1D1-25C2E6FF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9878-2143-4D4A-9AF8-8D807319D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0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FF73-849B-D587-3154-C471C5FA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951712-327C-8DF7-468F-D418C30A9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10F52A-3F69-039A-78F4-D027443B8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748D32-2AF5-0107-A368-210202880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4FC768-3785-4010-429F-28D47B4F7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26C367-0D99-D9E9-9D97-77F9B507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0A92-B552-433E-B041-A00056D60411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6A9609-2AAB-264A-8E26-F22D87AD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A69DB8-EED0-13F1-8F54-50E185CD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9878-2143-4D4A-9AF8-8D807319D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5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BED40-8C8F-7BA9-90DF-F3AA42F3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82B9FA-E72F-E733-81DF-B78AC806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0A92-B552-433E-B041-A00056D60411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813E5B-5CAC-A7DA-C17E-42773E05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7B65F9-A80D-9FEB-462B-1EC4578B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9878-2143-4D4A-9AF8-8D807319D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01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B3EAB2-4FC6-A239-8A3A-EF3CC935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0A92-B552-433E-B041-A00056D60411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AD0680-1A01-B212-5AB2-A8034A21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CC7DEF-C5ED-B3E8-59BF-07C7C722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9878-2143-4D4A-9AF8-8D807319D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3425D-676E-776C-08FF-B28F1C93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BBCC3-E7E9-9A4F-E832-4525EF039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40F8C2-156A-8306-909A-4AFCBE1A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26FB6F-528F-E884-6ADD-CF508FED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0A92-B552-433E-B041-A00056D60411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B65438-34C0-AD3C-309A-EC03D107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81C1A3-B550-57EC-9680-09CF2604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9878-2143-4D4A-9AF8-8D807319D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9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1F0D0-D79E-1FC5-67BF-8BB99C89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4F5A1D-C096-12E0-8619-A3CFB9864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A5A12E-7A5E-6DD0-3D4B-FB2DFD93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5F152C-5DEA-142D-D393-E72A68C8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0A92-B552-433E-B041-A00056D60411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68969B-4EC5-06F9-0647-6381CAFB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BDE49A-4889-C884-F7EA-DF841871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9878-2143-4D4A-9AF8-8D807319D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4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A2DBC3-E54B-BF27-75A2-9CF8F1DB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880043-7F08-6A63-8BC3-71B4BD86F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A123FD-7DB6-2CB4-CAD6-361FC28D5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20A92-B552-433E-B041-A00056D60411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44CBD-D736-BC59-F500-46306A7C5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38620D-B6E0-0316-C68E-4F2324E24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99878-2143-4D4A-9AF8-8D807319D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2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>
                <a:extLst>
                  <a:ext uri="{FF2B5EF4-FFF2-40B4-BE49-F238E27FC236}">
                    <a16:creationId xmlns:a16="http://schemas.microsoft.com/office/drawing/2014/main" id="{CE47F642-3844-BDFB-42A3-7C349C6C0C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38093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Suplemento 6">
                <a:extLst>
                  <a:ext uri="{FF2B5EF4-FFF2-40B4-BE49-F238E27FC236}">
                    <a16:creationId xmlns:a16="http://schemas.microsoft.com/office/drawing/2014/main" id="{CE47F642-3844-BDFB-42A3-7C349C6C0C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549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22B8DB00-C8EA-45A6-7147-EFFC75EAB6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14281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22B8DB00-C8EA-45A6-7147-EFFC75EAB6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73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9C0D3-8875-A313-0A30-3447A526E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Aula Dashboard Financeiro - Aula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A3A9AE-F86A-BFD6-3BE7-E82584F2C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2C87F85C-21DA-33CB-B5FB-2728342713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824356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2C87F85C-21DA-33CB-B5FB-2728342713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534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584B42A1-5749-4A02-9D9D-F3A87205708D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C7C1CFC-F609-4B66-9207-6089BB7A72F7&quot;"/>
    <we:property name="reportUrl" value="&quot;/groups/me/reports/41df94c7-47cb-489a-ad6d-4518f0369dbc/92ea82dd9382c09df05d?experience=power-bi&quot;"/>
    <we:property name="reportName" value="&quot;Aula Dashboard Financeiro - Aula 4&quot;"/>
    <we:property name="reportState" value="&quot;CONNECTED&quot;"/>
    <we:property name="embedUrl" value="&quot;/reportEmbed?reportId=41df94c7-47cb-489a-ad6d-4518f0369dbc&amp;config=eyJjbHVzdGVyVXJsIjoiaHR0cHM6Ly9XQUJJLUJSQVpJTC1TT1VUSC1yZWRpcmVjdC5hbmFseXNpcy53aW5kb3dzLm5ldCIsImVtYmVkRmVhdHVyZXMiOnsidXNhZ2VNZXRyaWNzVk5leHQiOnRydWV9fQ%3D%3D&amp;disableSensitivityBanner=true&quot;"/>
    <we:property name="pageName" value="&quot;92ea82dd9382c09df05d&quot;"/>
    <we:property name="pageDisplayName" value="&quot;Página 1&quot;"/>
    <we:property name="datasetId" value="&quot;315efb8b-4071-44e0-82a6-6ca43ad94835&quot;"/>
    <we:property name="backgroundColor" value="&quot;#FFFFFF&quot;"/>
    <we:property name="bookmark" value="&quot;H4sIAAAAAAAAA+1YzW7jNhB+FUOXXGxD/7FyyzopWjRbGHWQy8IoRuLI4YImtRSVxg38Qn2NvliHlOyNEycOsrvdrRFfRA1Hw2/+Po905zFeVwKWv8ECvRPvF8l4AUzpXuD1PdkKyyRPjsPjNEhiiOiCLPdpV1WGK1l7J3eeAT1Hc8XrBoS1RMIPs74HQkxgbu9KEDX2vQp1rSQI/he2yrRldIOrvoe3lVAarMmpAYPW7A2p0z1BCIYRnQiF4Tc4xcK00ixEGIWMZdEoLPyMlX7CSK1uFRyynSrWtDt+rKQBLukYKzvORwySIE2iNAuynBVxMLLykgvTqeTL89tKk3fk87KywRkT1rnSFDXhOS801i3oO2+sRLNwq/Mt+VQ1usDfsXRb0nCztGHmEmTBbVBWFJCJVhQut0NL1hTGia/Vn2ONdCi54a/6Gxyn7IaeRvYIxOl8rnEOprs9/yYIe1MQ2Ep/amSXH/8x3hlJai7nosv/51Rctm5UHMfXoI2tr/wjJdKGnR5SmqF+t3SRP+N6XQJh/wHw7+rtarauUVL+eK8KuyJp4X/9qpit7FZchBnDBFiGeTHy8zjI3sr3ZQhtPnsTigI+SGrw42J+D7IpqdoaTf30UvB7+y8H/eP333Pp+r49GGCQsaBgLEoClqYxpnGwtwf/H9Td/085Y4rzBcpXcsbPHDXo4np5gTcoHoPZ7D/eWkO4As3bYcQBf6VD3VS1MeZt+Xhmxxyrdg9Pt/7UcOgx7DEw0JrqXPFOpXo2KM8l55Dj8v6fv+sdgdlLeIVoampNZG3l7iS//XxyyJHtKu6wnezKp5ukgnIEBctHEQQpjKKCYfF6Fj/ksL2x0ddlo1rQUKO3+MdbIL1c24U9xlVc1aLj6PZRsrPuhRldTd55F5zqtDV/BaKxlulhNHyBR6EfxAM/GITZpT86ieKTJB0e+9GR50p/odg+S0fvoOaF03cN8wQ/OvX6jR0PwckNO7oeBlmvv9K0+dVKuNU65zSCC/tku/upQb0kzE7jM9ahRTLcoBzuwDC0wSVjvKY/ZwFVbbvIfi8iEUPn/q+4rF8x0V8oYiQL4BJygX9kYRkkSVAO0tLHgX2RHgAwfxBGEUtzyO3l4YTaJt6hm3Ap19BsKXyBxy7ST7i8fQ4paaWMdWsdjHXLyUaIvldcc8E0SheehyofdrY2cUN0sfbqUs2JqO659WIb8RM2Zh1fZHEWjPw8z7MsZXGesjIBa+JZajR4a3J1uz2bud9utlSNqSsocAISd7GmrWOGbA/ZuQ+XG6pbrf4FQqmvqDEVAAA=&quot;"/>
    <we:property name="initialStateBookmark" value="&quot;H4sIAAAAAAAAA+1YX0/jOBD/KlVeeGmrpEmzCW+lcLoTsIu2iJdVtZrEk+KVa2cdh6OH+oXua9wXu7GTdikUiri9270KXnDG4/Fv/v06yZ3HeFUKWLyHOXqH3m+S8RyY0p3A63qyER59+HB6Pvp4+vn96PyExKo0XMnKO7zzDOgZmite1SCsCRJ+mnY9EOICZvapAFFh1ytRV0qC4H9go0xbRte47Hp4WwqlwZqcGDBozd6QOj3T3UE/pBshN/wGJ5ibRpoOEJIBY2mYDHI/ZYU/ZKRWNQoO2VYVa9pdP1bSAJd0jZW9yxIGwyAehnEapBnLoyCx8oIL06pki5PbUpN35POitFEZE9aZ0hQu4TkvNFYN6DtvrEQ9d6uTDflE1TrHj1i4LWm4WZClgkuQObdBWVJALrSicLkdWrI6N058rX4fa6RLyQ1/2V3jGLEbOo3sEYjRbKZxBqZ9PPlXEHYmILCR/lLLNj/+Y7xTklRczkSb/2+puGzcKDmOr0EbW1/ZF0qkDTsdUpqhPlq4yB9zvSqBQfcB8B/q7XK6qlFS/nKvCtsiaeB//6qYLu1WlA9ShkNgKWZ54mdRkL6V78sQ2nx2LigK+CCpwc+L+RxkXVC11Zr66aXgd/ZfBvrn77/n0vVjezDAIGVBzlg4DFgcRxhHwc4e/H9Qd/c/5YwJzuYoX8kZv3LUoPPrxRneoHgMZr3/eGsF4Qo0b4YRB/yVDrXj1NqYt+HjsR1zrNo9PO36a82hw7DDwEBjqnXFG0n1bFCeS84+x+X8rz+rLYHZSXi5qCtqTWRN5W4lv918ss+RbStuv51sy6edpIIigZxlSQhBDEmYM8xfz+L7HLY3Nvq+bFQJGmr0Bv94c6SXa7uw17iKKxt0HN0+SnbcvjCjq8k774xTnTbmr0DU1jIdRsPneDDwg6jnB71Beuknh2F0OIz77/zwwHOlP1dsl6WDI6h47vRdwzzBj069emPHfXByzY6uh0FWq680TX61Em61yjmN4MKebHa/1qgXhNlpfMPat0j6a5T9LRj6NrhkjFf04yygrGwX2e9FJGLo3D/FRfWKif5MESNZAJeQCfycDopgOAyKXlz42LMv0j0A5vcGYcjiDDL77+GE2iTeobvgUq6g2VL4Bx67SD/h8uY9pKSVMtatVTBWLSdrIbpefs0F0yhdeB6qfNra2sQN4dnKq0s1I6K659aLbURP2Ji2fJFGaZD4WZalacyiLGbFEKyJZ6nR4K3J1O3mbOb+trOlqk1VQo4XIHEba9o6Zsh2kJ37cNlQI6HhVCw7DlhH19S4XP4NlU2Sc1oVAAA=&quot;"/>
    <we:property name="isFiltersActionButtonVisible" value="true"/>
    <we:property name="isVisualContainerHeaderHidden" value="false"/>
    <we:property name="reportEmbeddedTime" value="&quot;2024-10-03T01:35:52.297Z&quot;"/>
    <we:property name="creatorTenantId" value="&quot;1d82c971-b7f8-47d0-8499-69e368cb5284&quot;"/>
    <we:property name="creatorUserId" value="&quot;10033FFF98CCE51E&quot;"/>
    <we:property name="creatorSessionId" value="&quot;cca957f1-159d-43f3-b131-dd3b948955f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716FE5D-7379-4BE9-AE89-EFB6608DF994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C7C1CFC-F609-4B66-9207-6089BB7A72F7&quot;"/>
    <we:property name="reportUrl" value="&quot;/groups/me/reports/41df94c7-47cb-489a-ad6d-4518f0369dbc/156f5663dcefb4ced11e?experience=power-bi&quot;"/>
    <we:property name="reportName" value="&quot;Aula Dashboard Financeiro - Aula 4&quot;"/>
    <we:property name="reportState" value="&quot;CONNECTED&quot;"/>
    <we:property name="embedUrl" value="&quot;/reportEmbed?reportId=41df94c7-47cb-489a-ad6d-4518f0369dbc&amp;config=eyJjbHVzdGVyVXJsIjoiaHR0cHM6Ly9XQUJJLUJSQVpJTC1TT1VUSC1yZWRpcmVjdC5hbmFseXNpcy53aW5kb3dzLm5ldCIsImVtYmVkRmVhdHVyZXMiOnsidXNhZ2VNZXRyaWNzVk5leHQiOnRydWV9fQ%3D%3D&amp;disableSensitivityBanner=true&quot;"/>
    <we:property name="pageName" value="&quot;156f5663dcefb4ced11e&quot;"/>
    <we:property name="pageDisplayName" value="&quot;Página 2&quot;"/>
    <we:property name="datasetId" value="&quot;315efb8b-4071-44e0-82a6-6ca43ad94835&quot;"/>
    <we:property name="backgroundColor" value="&quot;#FFFFFF&quot;"/>
    <we:property name="bookmark" value="&quot;H4sIAAAAAAAAA+1XzW7bMAx+lUDnYLBsx7F369IOG9ANxbL1MvRAS3SqQpVdWc6SFXmhvcZebJTtdu2aJsUQoEG3XCKRNPnxR6J4zaSqKw3Lj3CJ7DV7b6QSIEs74GzITEcEzoM04pxDIoocoSiChLhl5VRpavb6mjmwM3Snqm5Ae01E/Ho2ZKD1Ccz8rgBd45BVaOvSgFbfsRMmlrMNroYMF5UuLXiVUwcOvdo5idOeIPBXEVkE4dQcpyhcTx0lxShJIimwyGOBknMksboTaJGtFfGqW/OT0jhQhsx4WphlJBtlyKNUBmEoIGtla2Vmugf8+9vPy8oHx+HC5eXCxyO/IMNe02pFDuVFEGYiTQFjmcUhYBqn/utCadcbzJdHi8pSrCiCnbYDOQdDKFkbEIt15/81O5jNLM7A9duje8xJqZvLNfRp2ViBn7BoWcYptyQbhTJkQ/nge5wntqS0tJzBFDR21LeN6aMc+O15+W1ikdIiPeGMKBuDIsDKnnUvLrSxEu2bZevzobI3qQyHf0B/Vn/JQSJBHMSBGBXZOEiDAHlYpPmeJ/CLUa4eTEst/50kbvK5S2QYA0Q8zmCUiFHCeR6N5dZETihOs9LSbagf5HJX0CdlY5xdsofJGe5JQdGyUG4HxVQpnJyDdXtdSo95uzq76T0kcXGnu/RF0sHffVWctY0k4mOZynEmgoJnaYRZkvM9v4eeWjZPKPN3Ci1Ycb48xjnqh9Bu+Q9ZN4BOwaruYdG68Zfu9S+kW2XsnseH/snixe7g6ddXjYKBxIEEB52q3hV2YMqNZ3/THfSS4/Lh5496TWC2dyzd1HQkUHZ1vPbC2X6OX3Jk+4p72U725dPdnmmQggh5mPKIB5CFIwHbX3H/m/9ux4HHj+Ne9f/H54Hn7P/5OEmQ0yCCMc3fYwmBTLeOpVcG1r3d299dCrtEGt39omxcXYHAEzDY+lN1kBS2clR/YCTKfm39/7GiI9QZPwXdeLvtoM9aMx796hdQGFsYYRAAAA==&quot;"/>
    <we:property name="initialStateBookmark" value="&quot;H4sIAAAAAAAAA+1XzW7bMAx+lUDnYPBfHLu3NO2wob9otl6GYqAlOlWhyq4sd82KvNBeYy82yna7dkmTYijQoFsukUia5EdSonjLhKxKBbNDuES2xT5qITmIwvR81me6JW4fHe0djE72vh6ODnaJXJRWFrpiW7fMgpmiPZVVDcqpIOKXsz4DpY5h6nY5qAr7rERTFRqU/I6tMLGsqXHeZ3hTqsKAUzmxYNGpvSZx2pNt/11IFoFbeY0T5LajDuJ8EMeh4JhnEUfh+0hiVSvQeLZUxKluzI8LbUFqMuNoQZqSbJiiHybCCwIOaSNbST1VncO/v/00K11ULN7YrLhx8cguyLDTNJ8ToCz3gpQnCWAk0igATKLEfZ1LZTuD2Wz3pjQUK4pgq20krkGTl6wJiMGqxX/LRtOpwSnYbrv7iDkuVH25hD4pasPxBPOGpa20M7KRS002pAu+8/PYFJSWhtObgMKW+r7WXZQ9tz0vvo0NUlqEI5wRZWVQOBjRsR7FhTZGoNmeNZh3pLlLZdD/w/VXxUsAiQSRF3l8kKdDL/E89IM8yTY8gZ+1tFVvUijx7yRxFeY2kUEEEPpRCoOYD2Lfz8KhWJvIMcVpWhi6BtVCLl/K9XFRa2tmbDE5/Q0pKFrm0r5AMZUSx+dg7EaX0lNo52d3vYckLh50l65IWvdfvirOmkYS+kORiGHKvdxPkxDTOPM3/B56btk8o8w/SDRg+PlsH69RLbp2z19k3Tl0Cka2D4sGxl/C655G98rYI8Q77snixB74062vagk9gT0BFlpVHRQ20sXKs7/qDnrLcTn4+aNaEpj1HUvVFR0JFG0dL71w1p/jtxzZruLeNsiufNrbM/ES4IEfJH7oe5AGAw7rX3H/m//LjgNPH8eN6v9PzwOv2f+zYRyjT4MIRjHPhwI8kawdS680LHu7N7+HFHaJNLq7RVHbqgSOx6CxwVO2Lkls5Kj+QAsU3dq4/31JR6g1fgqqdnabQZ81RsgfmSlc84Eb/1njlkM7/wXrzUDnihAAAA==&quot;"/>
    <we:property name="isFiltersActionButtonVisible" value="true"/>
    <we:property name="isVisualContainerHeaderHidden" value="false"/>
    <we:property name="reportEmbeddedTime" value="&quot;2024-10-03T01:35:28.249Z&quot;"/>
    <we:property name="creatorTenantId" value="&quot;1d82c971-b7f8-47d0-8499-69e368cb5284&quot;"/>
    <we:property name="creatorUserId" value="&quot;10033FFF98CCE51E&quot;"/>
    <we:property name="creatorSessionId" value="&quot;1728ec55-b7e8-434e-9c2c-c33bd27ae8b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1DEC63E-7497-4AE1-96C7-04BC24904D77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C7C1CFC-F609-4B66-9207-6089BB7A72F7&quot;"/>
    <we:property name="reportUrl" value="&quot;/groups/me/reports/41df94c7-47cb-489a-ad6d-4518f0369dbc/7e94fd080111a536c9bd?experience=power-bi&quot;"/>
    <we:property name="reportName" value="&quot;Aula Dashboard Financeiro - Aula 4&quot;"/>
    <we:property name="reportState" value="&quot;CONNECTED&quot;"/>
    <we:property name="embedUrl" value="&quot;/reportEmbed?reportId=41df94c7-47cb-489a-ad6d-4518f0369dbc&amp;config=eyJjbHVzdGVyVXJsIjoiaHR0cHM6Ly9XQUJJLUJSQVpJTC1TT1VUSC1yZWRpcmVjdC5hbmFseXNpcy53aW5kb3dzLm5ldCIsImVtYmVkRmVhdHVyZXMiOnsidXNhZ2VNZXRyaWNzVk5leHQiOnRydWV9fQ%3D%3D&amp;disableSensitivityBanner=true&quot;"/>
    <we:property name="pageName" value="&quot;7e94fd080111a536c9bd&quot;"/>
    <we:property name="pageDisplayName" value="&quot;Página 3&quot;"/>
    <we:property name="datasetId" value="&quot;315efb8b-4071-44e0-82a6-6ca43ad94835&quot;"/>
    <we:property name="backgroundColor" value="&quot;#FFFFFF&quot;"/>
    <we:property name="bookmark" value="&quot;H4sIAAAAAAAAA9VWS2/bMAz+K4Uu3QBj8DOpe+uybCjWdkXT9TLkQFu0o8KWDFnOmgX576PkuGm716XdsgABJIoiP5Ifaa0ZF21TweoCamTH7FRykQNX+iBgHpO9MB6l44z7cZRAmMRFlKdgT1VjhJItO14zA7pEcyPaDipriYRf5h6DqrqE0u4KqFr0WIO6VRIq8Q17ZToyusONx/CuqZQGa3JmwKA1uyR12hOE4E1EHiE3YokzzE0vHWMaF9w/8oMggCQa5WnGSa3tFRyyn6pY0879REkDQpIbKwMe8Cwax2EQB+Miy5M0Say8EJXZqmSr6V2jKTqKedXY5EwIa6k0Za1iLgqNbQ96zSaq6mq3mj6Sz1Snc7zCwh1JI8yKLBVCgsyFTcqGEnKpFaXLnUxUJ41eOfFCfZ1oJKcUhr/x7nGc8CXdRv4DiJOy1FiC2W6nL4LwYAYV9tL3ndzWx99fvJ+lMO3BTFX8z5jnJGmFLKstZ3f0ue5DqaGx7ZDdEu8sSzYDU8nh7QMubqmycvR5fm7MN/YojLGIMz/2gzAeh3Huj3E/SDzDskZp9pjEtCyEeQZCNAInC9DmKSuU5qjf9vV/J/Qwx0LvCfB/Gu1m/jfpu2PF3CValIuK/sZeb7EaUkQeORg4p05zXB7MvRnuW402J7OnvE9S3YAW7ZCyYfdRSFtCj51hYV6K3VdDAGeCWq7nxw1UnaXG4YdPN9Ori/PpxfUhKdt0040aDdj4KAw26+pXDwLsy/SazW1d+ibeIT2/v7d+0DDtS1XIYznkC+QumFODde9JcLRmBLb/cxk8trSHW4r5pLTTuZ+uQZrHI4g5vSeiLE3zoyTOHFV/Nw4M3plM3T2eBtZaMjrK/KQYR1EESVIUYRyFezGr9//B8Wyzeo8+3o4TOyQ0FehVbReqM20DOV6CROe/6U24jnOdD5IjH6bALzjv3uDDzKHfdxamj1j8CwAA&quot;"/>
    <we:property name="initialStateBookmark" value="&quot;H4sIAAAAAAAAA81WXW/TMBT9K5WfK5TPpt1bV4qExrZqhb2gCt3EN5kn144cp7RU/e9cOx1lA7GXAnmKfXxz77nHx5b3jIumlrC7gTWyC/ZecVEA12YQsiFTHXh5e3t1Pb27+nIzvZ4TrGsrtGrYxZ5ZMBXae9G0IF0KAj+vhgykXEDlZiXIBoesRtNoBVJ8wy6Ylqxp8TBkuK2lNuBSLi1YdGk3FE5zqh2+iakiFFZscImF7dAMJ0nJg3EQhiGk8aiY5JzCmi7AM/ttiEvty8+0siAUlXEY8JDncZZEYRJmZV6kkzR1eCmkPYbku/m2NtQd9byrnSoz4lppQ3JJ5rsw2HSk92ymZbv2o/kzfKlbU+Adln5JWWF3lKkUClQhnCgHEmRhNMnlV2a6VdbsPPygv84MUlFqIzgMf/CY8g39jfwXEtOqMliBPU7nf4XhYAkSO/Rdq477E/SX7yclbDNYaslf57wipBGqkkfPnuzzsWtlDbU7Dvkj+c655PDkVCr4+JMXj1bZefuc3xurg1uKEiyTPEiCMEqyKCmCDPth4iVWa1S2xyamYSnsGQxRC5w9gLEvXaENR3PZ7f9bYZ7usWj4gvh/7faw+pf2Pbmis284KZIRJJwu7DifTIpxmuQu1R/1tri1ud4+l9tlS0fjPEjLLI5jSNOyjJI46sVh6P+NfrbD0KPb0XvixIStkZ4tbqBb29RQ4AIU+vp1l0KgjyP5QXHkx7Fx3w+CHNS1ew+ydZ36Rw7zRUgBkUt85Qf39GGelmf3HZ1Exp6GCQAA&quot;"/>
    <we:property name="isFiltersActionButtonVisible" value="true"/>
    <we:property name="isVisualContainerHeaderHidden" value="false"/>
    <we:property name="reportEmbeddedTime" value="&quot;2024-10-03T01:33:10.909Z&quot;"/>
    <we:property name="creatorTenantId" value="&quot;1d82c971-b7f8-47d0-8499-69e368cb5284&quot;"/>
    <we:property name="creatorUserId" value="&quot;10033FFF98CCE51E&quot;"/>
    <we:property name="creatorSessionId" value="&quot;a5b77172-1d11-4173-ba25-90e625eee654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Aula Dashboard Financeiro - Aula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Janderson Diniz</dc:creator>
  <cp:lastModifiedBy>Janderson Diniz</cp:lastModifiedBy>
  <cp:revision>1</cp:revision>
  <dcterms:created xsi:type="dcterms:W3CDTF">2024-10-03T01:32:48Z</dcterms:created>
  <dcterms:modified xsi:type="dcterms:W3CDTF">2024-10-03T01:37:46Z</dcterms:modified>
</cp:coreProperties>
</file>